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65" r:id="rId6"/>
    <p:sldMasterId id="2147483667" r:id="rId7"/>
    <p:sldMasterId id="2147483674" r:id="rId8"/>
    <p:sldMasterId id="2147483724" r:id="rId9"/>
    <p:sldMasterId id="2147483678" r:id="rId10"/>
    <p:sldMasterId id="2147483686" r:id="rId11"/>
    <p:sldMasterId id="2147483722" r:id="rId12"/>
    <p:sldMasterId id="2147483690" r:id="rId13"/>
    <p:sldMasterId id="2147483726" r:id="rId14"/>
  </p:sldMasterIdLst>
  <p:notesMasterIdLst>
    <p:notesMasterId r:id="rId26"/>
  </p:notesMasterIdLst>
  <p:sldIdLst>
    <p:sldId id="256" r:id="rId15"/>
    <p:sldId id="282" r:id="rId16"/>
    <p:sldId id="289" r:id="rId17"/>
    <p:sldId id="284" r:id="rId18"/>
    <p:sldId id="262" r:id="rId19"/>
    <p:sldId id="286" r:id="rId20"/>
    <p:sldId id="288" r:id="rId21"/>
    <p:sldId id="261" r:id="rId22"/>
    <p:sldId id="263" r:id="rId23"/>
    <p:sldId id="258" r:id="rId24"/>
    <p:sldId id="26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Goodman" initials="CG" lastIdx="1" clrIdx="0">
    <p:extLst>
      <p:ext uri="{19B8F6BF-5375-455C-9EA6-DF929625EA0E}">
        <p15:presenceInfo xmlns:p15="http://schemas.microsoft.com/office/powerpoint/2012/main" userId="S-1-5-21-1900634312-1620658625-8547516-70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7" d="100"/>
          <a:sy n="107" d="100"/>
        </p:scale>
        <p:origin x="138" y="60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472D4-565A-4E72-A94F-2D3F5EC7632C}" type="datetimeFigureOut">
              <a:rPr lang="en-US" smtClean="0"/>
              <a:t>2/26/2015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AAB519-E3F5-4E60-AEAC-C2A2609CBBA4}" type="slidenum">
              <a:rPr lang="en-US" smtClean="0"/>
              <a:t>‹#›</a:t>
            </a:fld>
            <a:endParaRPr lang="en-US"/>
          </a:p>
        </p:txBody>
      </p:sp>
    </p:spTree>
    <p:extLst>
      <p:ext uri="{BB962C8B-B14F-4D97-AF65-F5344CB8AC3E}">
        <p14:creationId xmlns:p14="http://schemas.microsoft.com/office/powerpoint/2010/main" val="1205322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AAB519-E3F5-4E60-AEAC-C2A2609CBBA4}" type="slidenum">
              <a:rPr lang="en-US" smtClean="0"/>
              <a:t>2</a:t>
            </a:fld>
            <a:endParaRPr lang="en-US"/>
          </a:p>
        </p:txBody>
      </p:sp>
    </p:spTree>
    <p:extLst>
      <p:ext uri="{BB962C8B-B14F-4D97-AF65-F5344CB8AC3E}">
        <p14:creationId xmlns:p14="http://schemas.microsoft.com/office/powerpoint/2010/main" val="37652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721621" y="4149535"/>
            <a:ext cx="9530596" cy="400110"/>
          </a:xfrm>
          <a:prstGeom prst="rect">
            <a:avLst/>
          </a:prstGeom>
        </p:spPr>
        <p:txBody>
          <a:bodyPr wrap="square">
            <a:spAutoFit/>
          </a:bodyPr>
          <a:lstStyle>
            <a:lvl1pPr marL="0" indent="0" algn="l">
              <a:buNone/>
              <a:defRPr sz="2000">
                <a:solidFill>
                  <a:schemeClr val="accent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1"/>
          <p:cNvSpPr>
            <a:spLocks noGrp="1"/>
          </p:cNvSpPr>
          <p:nvPr>
            <p:ph type="title"/>
          </p:nvPr>
        </p:nvSpPr>
        <p:spPr>
          <a:xfrm>
            <a:off x="721621" y="3502152"/>
            <a:ext cx="9530596" cy="629095"/>
          </a:xfrm>
          <a:prstGeom prst="rect">
            <a:avLst/>
          </a:prstGeom>
        </p:spPr>
        <p:txBody>
          <a:bodyPr anchor="b"/>
          <a:lstStyle>
            <a:lvl1pPr algn="l">
              <a:defRPr lang="en-US" sz="3600" dirty="0">
                <a:solidFill>
                  <a:schemeClr val="bg1"/>
                </a:solidFill>
                <a:latin typeface="Trebuchet MS" pitchFamily="34" charset="0"/>
              </a:defRPr>
            </a:lvl1pPr>
          </a:lstStyle>
          <a:p>
            <a:pPr lvl="0" algn="l"/>
            <a:r>
              <a:rPr lang="en-US" smtClean="0"/>
              <a:t>Click to edit Master title style</a:t>
            </a:r>
            <a:endParaRPr lang="en-US" dirty="0"/>
          </a:p>
        </p:txBody>
      </p:sp>
      <p:sp>
        <p:nvSpPr>
          <p:cNvPr id="3" name="Text Placeholder 2"/>
          <p:cNvSpPr>
            <a:spLocks noGrp="1"/>
          </p:cNvSpPr>
          <p:nvPr>
            <p:ph type="body" sz="quarter" idx="10"/>
          </p:nvPr>
        </p:nvSpPr>
        <p:spPr>
          <a:xfrm>
            <a:off x="721621" y="6007481"/>
            <a:ext cx="5285987" cy="384175"/>
          </a:xfrm>
          <a:prstGeom prst="rect">
            <a:avLst/>
          </a:prstGeom>
        </p:spPr>
        <p:txBody>
          <a:bodyPr/>
          <a:lstStyle>
            <a:lvl1pPr marL="0" indent="0">
              <a:buNone/>
              <a:defRPr sz="2000">
                <a:solidFill>
                  <a:schemeClr val="bg1"/>
                </a:solidFill>
                <a:latin typeface="Trebuchet MS" panose="020B0603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smtClean="0"/>
              <a:t>Click to edit Master text styles</a:t>
            </a:r>
          </a:p>
        </p:txBody>
      </p:sp>
    </p:spTree>
    <p:extLst>
      <p:ext uri="{BB962C8B-B14F-4D97-AF65-F5344CB8AC3E}">
        <p14:creationId xmlns:p14="http://schemas.microsoft.com/office/powerpoint/2010/main" val="12232039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10B66254-DCCD-4EA2-9D20-94A107404490}" type="slidenum">
              <a:rPr lang="en-US" smtClean="0">
                <a:solidFill>
                  <a:schemeClr val="tx2"/>
                </a:solidFill>
              </a:rPr>
              <a:t>‹#›</a:t>
            </a:fld>
            <a:endParaRPr lang="en-US" dirty="0">
              <a:solidFill>
                <a:schemeClr val="tx2"/>
              </a:solidFill>
            </a:endParaRPr>
          </a:p>
        </p:txBody>
      </p:sp>
      <p:sp>
        <p:nvSpPr>
          <p:cNvPr id="7" name="Text Placeholder 6"/>
          <p:cNvSpPr>
            <a:spLocks noGrp="1"/>
          </p:cNvSpPr>
          <p:nvPr>
            <p:ph type="body" sz="quarter" idx="11"/>
          </p:nvPr>
        </p:nvSpPr>
        <p:spPr>
          <a:xfrm>
            <a:off x="721784" y="4038601"/>
            <a:ext cx="10617200" cy="347663"/>
          </a:xfrm>
          <a:prstGeom prst="rect">
            <a:avLst/>
          </a:prstGeom>
        </p:spPr>
        <p:txBody>
          <a:bodyPr/>
          <a:lstStyle/>
          <a:p>
            <a:pPr lvl="0"/>
            <a:r>
              <a:rPr lang="en-US" smtClean="0"/>
              <a:t>Click to edit Master text styles</a:t>
            </a:r>
          </a:p>
        </p:txBody>
      </p:sp>
      <p:sp>
        <p:nvSpPr>
          <p:cNvPr id="10" name="Title 9"/>
          <p:cNvSpPr>
            <a:spLocks noGrp="1"/>
          </p:cNvSpPr>
          <p:nvPr>
            <p:ph type="title"/>
          </p:nvPr>
        </p:nvSpPr>
        <p:spPr>
          <a:xfrm>
            <a:off x="656948" y="3452845"/>
            <a:ext cx="10972800" cy="524352"/>
          </a:xfrm>
          <a:prstGeom prst="rect">
            <a:avLst/>
          </a:prstGeom>
        </p:spPr>
        <p:txBody>
          <a:bodyPr/>
          <a:lstStyle>
            <a:lvl1pPr algn="l">
              <a:defRPr sz="3600">
                <a:solidFill>
                  <a:srgbClr val="00378C"/>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2327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716342" y="4154719"/>
            <a:ext cx="10866057" cy="400110"/>
          </a:xfrm>
          <a:prstGeom prst="rect">
            <a:avLst/>
          </a:prstGeom>
        </p:spPr>
        <p:txBody>
          <a:bodyPr>
            <a:spAutoFit/>
          </a:bodyPr>
          <a:lstStyle>
            <a:lvl1pPr marL="0" indent="0" algn="l">
              <a:buNone/>
              <a:defRPr sz="2000">
                <a:solidFill>
                  <a:schemeClr val="accent3"/>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14"/>
          <p:cNvSpPr>
            <a:spLocks noGrp="1"/>
          </p:cNvSpPr>
          <p:nvPr>
            <p:ph type="body" sz="quarter" idx="10"/>
          </p:nvPr>
        </p:nvSpPr>
        <p:spPr>
          <a:xfrm>
            <a:off x="716343" y="6005485"/>
            <a:ext cx="5292573" cy="400110"/>
          </a:xfrm>
          <a:prstGeom prst="rect">
            <a:avLst/>
          </a:prstGeom>
        </p:spPr>
        <p:txBody>
          <a:bodyPr>
            <a:spAutoFit/>
          </a:bodyPr>
          <a:lstStyle>
            <a:lvl1pPr marL="0" indent="0">
              <a:buNone/>
              <a:defRPr sz="2000">
                <a:solidFill>
                  <a:schemeClr val="bg1"/>
                </a:solidFill>
                <a:latin typeface="Trebuchet MS" pitchFamily="34" charset="0"/>
              </a:defRPr>
            </a:lvl1pPr>
          </a:lstStyle>
          <a:p>
            <a:pPr lvl="0"/>
            <a:r>
              <a:rPr lang="en-US" dirty="0" smtClean="0"/>
              <a:t>Click to edit Master text styles</a:t>
            </a:r>
          </a:p>
        </p:txBody>
      </p:sp>
      <p:sp>
        <p:nvSpPr>
          <p:cNvPr id="9" name="Title 1"/>
          <p:cNvSpPr>
            <a:spLocks noGrp="1"/>
          </p:cNvSpPr>
          <p:nvPr>
            <p:ph type="title"/>
          </p:nvPr>
        </p:nvSpPr>
        <p:spPr>
          <a:xfrm>
            <a:off x="716341" y="3489102"/>
            <a:ext cx="10972800" cy="646331"/>
          </a:xfrm>
          <a:prstGeom prst="rect">
            <a:avLst/>
          </a:prstGeom>
        </p:spPr>
        <p:txBody>
          <a:bodyPr anchor="b"/>
          <a:lstStyle>
            <a:lvl1pPr algn="l">
              <a:defRPr lang="en-US" sz="3600" dirty="0">
                <a:solidFill>
                  <a:schemeClr val="bg1"/>
                </a:solidFill>
                <a:latin typeface="Trebuchet MS" pitchFamily="34" charset="0"/>
              </a:defRPr>
            </a:lvl1pPr>
          </a:lstStyle>
          <a:p>
            <a:pPr lvl="0" algn="l"/>
            <a:r>
              <a:rPr lang="en-US" dirty="0" smtClean="0"/>
              <a:t>Click to edit Master title style</a:t>
            </a:r>
            <a:endParaRPr lang="en-US" dirty="0"/>
          </a:p>
        </p:txBody>
      </p:sp>
      <p:pic>
        <p:nvPicPr>
          <p:cNvPr id="5" name="Picture 10" descr="Logo-cover.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42301" y="5773738"/>
            <a:ext cx="3543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7004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4"/>
                </a:solidFill>
              </a:defRPr>
            </a:lvl1pPr>
          </a:lstStyle>
          <a:p>
            <a:pPr algn="r"/>
            <a:fld id="{10B66254-DCCD-4EA2-9D20-94A107404490}" type="slidenum">
              <a:rPr lang="en-US" smtClean="0"/>
              <a:pPr algn="r"/>
              <a:t>‹#›</a:t>
            </a:fld>
            <a:endParaRPr lang="en-US" dirty="0"/>
          </a:p>
        </p:txBody>
      </p:sp>
      <p:sp>
        <p:nvSpPr>
          <p:cNvPr id="5"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
        <p:nvSpPr>
          <p:cNvPr id="6" name="Content Placeholder 2"/>
          <p:cNvSpPr>
            <a:spLocks noGrp="1"/>
          </p:cNvSpPr>
          <p:nvPr>
            <p:ph idx="1"/>
          </p:nvPr>
        </p:nvSpPr>
        <p:spPr>
          <a:xfrm>
            <a:off x="715433" y="1384917"/>
            <a:ext cx="11303000" cy="5012708"/>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accent4"/>
                </a:solidFill>
              </a:defRPr>
            </a:lvl4pPr>
            <a:lvl5pPr>
              <a:defRPr lang="en-US" dirty="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584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5"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721948" y="1384255"/>
            <a:ext cx="5054600" cy="478572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4"/>
                </a:solidFill>
              </a:defRPr>
            </a:lvl4pPr>
            <a:lvl5pPr>
              <a:defRPr>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1"/>
          </p:nvPr>
        </p:nvSpPr>
        <p:spPr>
          <a:xfrm>
            <a:off x="6629400" y="1384298"/>
            <a:ext cx="5059680" cy="47823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4"/>
                </a:solidFill>
              </a:defRPr>
            </a:lvl4pPr>
            <a:lvl5pPr>
              <a:defRPr>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78555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rgbClr val="D92732"/>
                </a:solidFill>
              </a:defRPr>
            </a:lvl1pPr>
          </a:lstStyle>
          <a:p>
            <a:pPr lvl="0"/>
            <a:r>
              <a:rPr lang="en-US" smtClean="0"/>
              <a:t>Click to edit Master text styles</a:t>
            </a:r>
          </a:p>
        </p:txBody>
      </p:sp>
      <p:sp>
        <p:nvSpPr>
          <p:cNvPr id="7" name="Content Placeholder 2"/>
          <p:cNvSpPr>
            <a:spLocks noGrp="1"/>
          </p:cNvSpPr>
          <p:nvPr>
            <p:ph idx="1"/>
          </p:nvPr>
        </p:nvSpPr>
        <p:spPr>
          <a:xfrm>
            <a:off x="715433" y="1384917"/>
            <a:ext cx="11303000" cy="5012708"/>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accent4"/>
                </a:solidFill>
              </a:defRPr>
            </a:lvl4pPr>
            <a:lvl5pPr>
              <a:defRPr lang="en-US" dirty="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10"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709189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5"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721948" y="1384255"/>
            <a:ext cx="5054600" cy="478572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4"/>
                </a:solidFill>
              </a:defRPr>
            </a:lvl4pPr>
            <a:lvl5pPr>
              <a:defRPr>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1"/>
          </p:nvPr>
        </p:nvSpPr>
        <p:spPr>
          <a:xfrm>
            <a:off x="6629400" y="1384298"/>
            <a:ext cx="5059680" cy="47823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4"/>
                </a:solidFill>
              </a:defRPr>
            </a:lvl4pPr>
            <a:lvl5pPr>
              <a:defRPr>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rgbClr val="D92732"/>
                </a:solidFill>
              </a:defRPr>
            </a:lvl1pPr>
          </a:lstStyle>
          <a:p>
            <a:pPr lvl="0"/>
            <a:r>
              <a:rPr lang="en-US" smtClean="0"/>
              <a:t>Click to edit Master text styles</a:t>
            </a:r>
          </a:p>
        </p:txBody>
      </p:sp>
    </p:spTree>
    <p:extLst>
      <p:ext uri="{BB962C8B-B14F-4D97-AF65-F5344CB8AC3E}">
        <p14:creationId xmlns:p14="http://schemas.microsoft.com/office/powerpoint/2010/main" val="26028582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035" y="1500327"/>
            <a:ext cx="6357261" cy="4897299"/>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accent4"/>
                </a:solidFill>
              </a:defRPr>
            </a:lvl4pPr>
            <a:lvl5pPr>
              <a:defRPr lang="en-US" dirty="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4"/>
          </p:nvPr>
        </p:nvSpPr>
        <p:spPr>
          <a:xfrm>
            <a:off x="7371927" y="1828800"/>
            <a:ext cx="4511040" cy="4568826"/>
          </a:xfrm>
          <a:prstGeom prst="rect">
            <a:avLst/>
          </a:prstGeom>
        </p:spPr>
        <p:txBody>
          <a:bodyPr rtlCol="0">
            <a:normAutofit/>
          </a:bodyPr>
          <a:lstStyle>
            <a:lvl1pPr>
              <a:buNone/>
              <a:defRPr sz="1200" cap="all" baseline="0">
                <a:solidFill>
                  <a:schemeClr val="accent4"/>
                </a:solidFill>
              </a:defRPr>
            </a:lvl1pPr>
          </a:lstStyle>
          <a:p>
            <a:pPr lvl="0"/>
            <a:r>
              <a:rPr lang="en-US" noProof="0" smtClean="0"/>
              <a:t>Click icon to add picture</a:t>
            </a:r>
            <a:endParaRPr lang="en-US" noProof="0" dirty="0"/>
          </a:p>
        </p:txBody>
      </p:sp>
      <p:sp>
        <p:nvSpPr>
          <p:cNvPr id="7"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rgbClr val="D92732"/>
                </a:solidFill>
              </a:defRPr>
            </a:lvl1pPr>
          </a:lstStyle>
          <a:p>
            <a:pPr lvl="0"/>
            <a:r>
              <a:rPr lang="en-US" smtClean="0"/>
              <a:t>Click to edit Master text styles</a:t>
            </a:r>
          </a:p>
        </p:txBody>
      </p:sp>
      <p:sp>
        <p:nvSpPr>
          <p:cNvPr id="6" name="Text Placeholder 11"/>
          <p:cNvSpPr>
            <a:spLocks noGrp="1"/>
          </p:cNvSpPr>
          <p:nvPr>
            <p:ph type="body" sz="quarter" idx="17"/>
          </p:nvPr>
        </p:nvSpPr>
        <p:spPr>
          <a:xfrm>
            <a:off x="7392916" y="1483795"/>
            <a:ext cx="4490051" cy="307777"/>
          </a:xfrm>
          <a:prstGeom prst="rect">
            <a:avLst/>
          </a:prstGeom>
        </p:spPr>
        <p:txBody>
          <a:bodyPr>
            <a:spAutoFit/>
          </a:bodyPr>
          <a:lstStyle>
            <a:lvl1pPr marL="0" indent="0">
              <a:buNone/>
              <a:defRPr sz="1400" cap="all" baseline="0">
                <a:solidFill>
                  <a:srgbClr val="00378C"/>
                </a:solidFill>
              </a:defRPr>
            </a:lvl1pPr>
          </a:lstStyle>
          <a:p>
            <a:pPr lvl="0"/>
            <a:r>
              <a:rPr lang="en-US" smtClean="0"/>
              <a:t>Click to edit Master text styles</a:t>
            </a:r>
          </a:p>
        </p:txBody>
      </p:sp>
      <p:sp>
        <p:nvSpPr>
          <p:cNvPr id="8"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12"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403956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Page B">
    <p:spTree>
      <p:nvGrpSpPr>
        <p:cNvPr id="1" name=""/>
        <p:cNvGrpSpPr/>
        <p:nvPr/>
      </p:nvGrpSpPr>
      <p:grpSpPr>
        <a:xfrm>
          <a:off x="0" y="0"/>
          <a:ext cx="0" cy="0"/>
          <a:chOff x="0" y="0"/>
          <a:chExt cx="0" cy="0"/>
        </a:xfrm>
      </p:grpSpPr>
      <p:sp>
        <p:nvSpPr>
          <p:cNvPr id="15" name="Picture Placeholder 8"/>
          <p:cNvSpPr>
            <a:spLocks noGrp="1"/>
          </p:cNvSpPr>
          <p:nvPr>
            <p:ph type="pic" sz="quarter" idx="14"/>
          </p:nvPr>
        </p:nvSpPr>
        <p:spPr>
          <a:xfrm>
            <a:off x="6474775" y="1828800"/>
            <a:ext cx="5266144" cy="4568826"/>
          </a:xfrm>
          <a:prstGeom prst="rect">
            <a:avLst/>
          </a:prstGeom>
        </p:spPr>
        <p:txBody>
          <a:bodyPr rtlCol="0">
            <a:normAutofit/>
          </a:bodyPr>
          <a:lstStyle>
            <a:lvl1pPr>
              <a:buNone/>
              <a:defRPr sz="1200" cap="all" baseline="0">
                <a:solidFill>
                  <a:schemeClr val="accent4"/>
                </a:solidFill>
              </a:defRPr>
            </a:lvl1pPr>
          </a:lstStyle>
          <a:p>
            <a:pPr lvl="0"/>
            <a:r>
              <a:rPr lang="en-US" noProof="0" smtClean="0"/>
              <a:t>Click icon to add picture</a:t>
            </a:r>
            <a:endParaRPr lang="en-US" noProof="0" dirty="0"/>
          </a:p>
        </p:txBody>
      </p:sp>
      <p:sp>
        <p:nvSpPr>
          <p:cNvPr id="16"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rgbClr val="D92732"/>
                </a:solidFill>
              </a:defRPr>
            </a:lvl1pPr>
          </a:lstStyle>
          <a:p>
            <a:pPr lvl="0"/>
            <a:r>
              <a:rPr lang="en-US" smtClean="0"/>
              <a:t>Click to edit Master text styles</a:t>
            </a:r>
          </a:p>
        </p:txBody>
      </p:sp>
      <p:sp>
        <p:nvSpPr>
          <p:cNvPr id="18" name="Text Placeholder 11"/>
          <p:cNvSpPr>
            <a:spLocks noGrp="1"/>
          </p:cNvSpPr>
          <p:nvPr>
            <p:ph type="body" sz="quarter" idx="17"/>
          </p:nvPr>
        </p:nvSpPr>
        <p:spPr>
          <a:xfrm>
            <a:off x="6499278" y="1483795"/>
            <a:ext cx="5241641" cy="307777"/>
          </a:xfrm>
          <a:prstGeom prst="rect">
            <a:avLst/>
          </a:prstGeom>
        </p:spPr>
        <p:txBody>
          <a:bodyPr wrap="square">
            <a:spAutoFit/>
          </a:bodyPr>
          <a:lstStyle>
            <a:lvl1pPr marL="0" indent="0">
              <a:buNone/>
              <a:defRPr sz="1400" cap="all" baseline="0">
                <a:solidFill>
                  <a:srgbClr val="00378C"/>
                </a:solidFill>
              </a:defRPr>
            </a:lvl1pPr>
          </a:lstStyle>
          <a:p>
            <a:pPr lvl="0"/>
            <a:r>
              <a:rPr lang="en-US" smtClean="0"/>
              <a:t>Click to edit Master text styles</a:t>
            </a:r>
          </a:p>
        </p:txBody>
      </p:sp>
      <p:sp>
        <p:nvSpPr>
          <p:cNvPr id="19" name="Picture Placeholder 8"/>
          <p:cNvSpPr>
            <a:spLocks noGrp="1"/>
          </p:cNvSpPr>
          <p:nvPr>
            <p:ph type="pic" sz="quarter" idx="18"/>
          </p:nvPr>
        </p:nvSpPr>
        <p:spPr>
          <a:xfrm>
            <a:off x="733405" y="1830279"/>
            <a:ext cx="5185041" cy="4568826"/>
          </a:xfrm>
          <a:prstGeom prst="rect">
            <a:avLst/>
          </a:prstGeom>
        </p:spPr>
        <p:txBody>
          <a:bodyPr rtlCol="0">
            <a:normAutofit/>
          </a:bodyPr>
          <a:lstStyle>
            <a:lvl1pPr>
              <a:buNone/>
              <a:defRPr sz="1200" cap="all" baseline="0">
                <a:solidFill>
                  <a:schemeClr val="accent4"/>
                </a:solidFill>
              </a:defRPr>
            </a:lvl1pPr>
          </a:lstStyle>
          <a:p>
            <a:pPr lvl="0"/>
            <a:r>
              <a:rPr lang="en-US" noProof="0" smtClean="0"/>
              <a:t>Click icon to add picture</a:t>
            </a:r>
            <a:endParaRPr lang="en-US" noProof="0" dirty="0"/>
          </a:p>
        </p:txBody>
      </p:sp>
      <p:sp>
        <p:nvSpPr>
          <p:cNvPr id="20" name="Text Placeholder 11"/>
          <p:cNvSpPr>
            <a:spLocks noGrp="1"/>
          </p:cNvSpPr>
          <p:nvPr>
            <p:ph type="body" sz="quarter" idx="19"/>
          </p:nvPr>
        </p:nvSpPr>
        <p:spPr>
          <a:xfrm>
            <a:off x="754394" y="1485274"/>
            <a:ext cx="5160916" cy="307777"/>
          </a:xfrm>
          <a:prstGeom prst="rect">
            <a:avLst/>
          </a:prstGeom>
        </p:spPr>
        <p:txBody>
          <a:bodyPr wrap="square">
            <a:spAutoFit/>
          </a:bodyPr>
          <a:lstStyle>
            <a:lvl1pPr marL="0" indent="0">
              <a:buNone/>
              <a:defRPr sz="1400" cap="all" baseline="0">
                <a:solidFill>
                  <a:srgbClr val="00378C"/>
                </a:solidFill>
              </a:defRPr>
            </a:lvl1pPr>
          </a:lstStyle>
          <a:p>
            <a:pPr lvl="0"/>
            <a:r>
              <a:rPr lang="en-US" smtClean="0"/>
              <a:t>Click to edit Master text styles</a:t>
            </a:r>
          </a:p>
        </p:txBody>
      </p:sp>
      <p:sp>
        <p:nvSpPr>
          <p:cNvPr id="21"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11"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910986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age A">
    <p:spTree>
      <p:nvGrpSpPr>
        <p:cNvPr id="1" name=""/>
        <p:cNvGrpSpPr/>
        <p:nvPr/>
      </p:nvGrpSpPr>
      <p:grpSpPr>
        <a:xfrm>
          <a:off x="0" y="0"/>
          <a:ext cx="0" cy="0"/>
          <a:chOff x="0" y="0"/>
          <a:chExt cx="0" cy="0"/>
        </a:xfrm>
      </p:grpSpPr>
      <p:sp>
        <p:nvSpPr>
          <p:cNvPr id="12"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6"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259669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10B66254-DCCD-4EA2-9D20-94A107404490}" type="slidenum">
              <a:rPr lang="en-US" smtClean="0">
                <a:solidFill>
                  <a:schemeClr val="tx2"/>
                </a:solidFill>
              </a:rPr>
              <a:t>‹#›</a:t>
            </a:fld>
            <a:endParaRPr lang="en-US" dirty="0">
              <a:solidFill>
                <a:schemeClr val="tx2"/>
              </a:solidFill>
            </a:endParaRPr>
          </a:p>
        </p:txBody>
      </p:sp>
      <p:sp>
        <p:nvSpPr>
          <p:cNvPr id="7" name="Text Placeholder 6"/>
          <p:cNvSpPr>
            <a:spLocks noGrp="1"/>
          </p:cNvSpPr>
          <p:nvPr>
            <p:ph type="body" sz="quarter" idx="11"/>
          </p:nvPr>
        </p:nvSpPr>
        <p:spPr>
          <a:xfrm>
            <a:off x="721784" y="4038601"/>
            <a:ext cx="10617200" cy="347663"/>
          </a:xfrm>
          <a:prstGeom prst="rect">
            <a:avLst/>
          </a:prstGeom>
        </p:spPr>
        <p:txBody>
          <a:bodyPr/>
          <a:lstStyle>
            <a:lvl1pPr>
              <a:defRPr>
                <a:solidFill>
                  <a:srgbClr val="D92732"/>
                </a:solidFill>
              </a:defRPr>
            </a:lvl1pPr>
          </a:lstStyle>
          <a:p>
            <a:pPr lvl="0"/>
            <a:r>
              <a:rPr lang="en-US" smtClean="0"/>
              <a:t>Click to edit Master text styles</a:t>
            </a:r>
          </a:p>
        </p:txBody>
      </p:sp>
      <p:sp>
        <p:nvSpPr>
          <p:cNvPr id="10" name="Title 9"/>
          <p:cNvSpPr>
            <a:spLocks noGrp="1"/>
          </p:cNvSpPr>
          <p:nvPr>
            <p:ph type="title"/>
          </p:nvPr>
        </p:nvSpPr>
        <p:spPr>
          <a:xfrm>
            <a:off x="656948" y="3452845"/>
            <a:ext cx="10972800" cy="524352"/>
          </a:xfrm>
          <a:prstGeom prst="rect">
            <a:avLst/>
          </a:prstGeom>
        </p:spPr>
        <p:txBody>
          <a:bodyPr/>
          <a:lstStyle>
            <a:lvl1pPr algn="l">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76171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16342" y="4154719"/>
            <a:ext cx="10866057" cy="400110"/>
          </a:xfrm>
          <a:prstGeom prst="rect">
            <a:avLst/>
          </a:prstGeom>
        </p:spPr>
        <p:txBody>
          <a:bodyPr>
            <a:spAutoFit/>
          </a:bodyPr>
          <a:lstStyle>
            <a:lvl1pPr marL="0" indent="0" algn="l">
              <a:buNone/>
              <a:defRPr sz="200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14"/>
          <p:cNvSpPr>
            <a:spLocks noGrp="1"/>
          </p:cNvSpPr>
          <p:nvPr>
            <p:ph type="body" sz="quarter" idx="10"/>
          </p:nvPr>
        </p:nvSpPr>
        <p:spPr>
          <a:xfrm>
            <a:off x="716343" y="6005485"/>
            <a:ext cx="5292573" cy="400110"/>
          </a:xfrm>
          <a:prstGeom prst="rect">
            <a:avLst/>
          </a:prstGeom>
        </p:spPr>
        <p:txBody>
          <a:bodyPr>
            <a:spAutoFit/>
          </a:bodyPr>
          <a:lstStyle>
            <a:lvl1pPr marL="0" indent="0">
              <a:buNone/>
              <a:defRPr sz="2000">
                <a:solidFill>
                  <a:schemeClr val="bg1"/>
                </a:solidFill>
              </a:defRPr>
            </a:lvl1pPr>
          </a:lstStyle>
          <a:p>
            <a:pPr lvl="0"/>
            <a:r>
              <a:rPr lang="en-US" dirty="0" smtClean="0"/>
              <a:t>Click to edit Master text styles</a:t>
            </a:r>
          </a:p>
        </p:txBody>
      </p:sp>
      <p:sp>
        <p:nvSpPr>
          <p:cNvPr id="10" name="Title 1"/>
          <p:cNvSpPr>
            <a:spLocks noGrp="1"/>
          </p:cNvSpPr>
          <p:nvPr>
            <p:ph type="title"/>
          </p:nvPr>
        </p:nvSpPr>
        <p:spPr>
          <a:xfrm>
            <a:off x="716341" y="3489102"/>
            <a:ext cx="10972800" cy="646331"/>
          </a:xfrm>
          <a:prstGeom prst="rect">
            <a:avLst/>
          </a:prstGeom>
        </p:spPr>
        <p:txBody>
          <a:bodyPr anchor="b"/>
          <a:lstStyle>
            <a:lvl1pPr algn="l">
              <a:defRPr lang="en-US" sz="3600" dirty="0">
                <a:solidFill>
                  <a:schemeClr val="bg1"/>
                </a:solidFill>
              </a:defRPr>
            </a:lvl1pPr>
          </a:lstStyle>
          <a:p>
            <a:pPr lvl="0" algn="l"/>
            <a:r>
              <a:rPr lang="en-US" smtClean="0"/>
              <a:t>Click to edit Master title style</a:t>
            </a:r>
            <a:endParaRPr lang="en-US" dirty="0"/>
          </a:p>
        </p:txBody>
      </p:sp>
    </p:spTree>
    <p:extLst>
      <p:ext uri="{BB962C8B-B14F-4D97-AF65-F5344CB8AC3E}">
        <p14:creationId xmlns:p14="http://schemas.microsoft.com/office/powerpoint/2010/main" val="26291669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769399" y="4154719"/>
            <a:ext cx="10813000" cy="400110"/>
          </a:xfrm>
          <a:prstGeom prst="rect">
            <a:avLst/>
          </a:prstGeom>
        </p:spPr>
        <p:txBody>
          <a:bodyPr wrap="square">
            <a:spAutoFit/>
          </a:bodyPr>
          <a:lstStyle>
            <a:lvl1pPr marL="0" indent="0" algn="l">
              <a:buNone/>
              <a:defRPr sz="2000">
                <a:solidFill>
                  <a:schemeClr val="accent3"/>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14"/>
          <p:cNvSpPr>
            <a:spLocks noGrp="1"/>
          </p:cNvSpPr>
          <p:nvPr>
            <p:ph type="body" sz="quarter" idx="10"/>
          </p:nvPr>
        </p:nvSpPr>
        <p:spPr>
          <a:xfrm>
            <a:off x="716343" y="6005485"/>
            <a:ext cx="5292573" cy="400110"/>
          </a:xfrm>
          <a:prstGeom prst="rect">
            <a:avLst/>
          </a:prstGeom>
        </p:spPr>
        <p:txBody>
          <a:bodyPr>
            <a:spAutoFit/>
          </a:bodyPr>
          <a:lstStyle>
            <a:lvl1pPr marL="0" indent="0">
              <a:buNone/>
              <a:defRPr sz="2000">
                <a:solidFill>
                  <a:schemeClr val="bg1"/>
                </a:solidFill>
                <a:latin typeface="Trebuchet MS" pitchFamily="34" charset="0"/>
              </a:defRPr>
            </a:lvl1pPr>
          </a:lstStyle>
          <a:p>
            <a:pPr lvl="0"/>
            <a:r>
              <a:rPr lang="en-US" dirty="0" smtClean="0"/>
              <a:t>Click to edit Master text styles</a:t>
            </a:r>
          </a:p>
        </p:txBody>
      </p:sp>
      <p:sp>
        <p:nvSpPr>
          <p:cNvPr id="9" name="Title 1"/>
          <p:cNvSpPr>
            <a:spLocks noGrp="1"/>
          </p:cNvSpPr>
          <p:nvPr>
            <p:ph type="title"/>
          </p:nvPr>
        </p:nvSpPr>
        <p:spPr>
          <a:xfrm>
            <a:off x="716341" y="3489102"/>
            <a:ext cx="10972800" cy="646331"/>
          </a:xfrm>
          <a:prstGeom prst="rect">
            <a:avLst/>
          </a:prstGeom>
        </p:spPr>
        <p:txBody>
          <a:bodyPr anchor="b"/>
          <a:lstStyle>
            <a:lvl1pPr algn="l">
              <a:defRPr lang="en-US" sz="3600" dirty="0">
                <a:solidFill>
                  <a:schemeClr val="bg1"/>
                </a:solidFill>
                <a:latin typeface="Trebuchet MS" pitchFamily="34" charset="0"/>
              </a:defRPr>
            </a:lvl1pPr>
          </a:lstStyle>
          <a:p>
            <a:pPr lvl="0" algn="l"/>
            <a:r>
              <a:rPr lang="en-US" dirty="0" smtClean="0"/>
              <a:t>Click to edit Master title style</a:t>
            </a:r>
            <a:endParaRPr lang="en-US" dirty="0"/>
          </a:p>
        </p:txBody>
      </p:sp>
    </p:spTree>
    <p:extLst>
      <p:ext uri="{BB962C8B-B14F-4D97-AF65-F5344CB8AC3E}">
        <p14:creationId xmlns:p14="http://schemas.microsoft.com/office/powerpoint/2010/main" val="13384055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4"/>
                </a:solidFill>
              </a:defRPr>
            </a:lvl1pPr>
          </a:lstStyle>
          <a:p>
            <a:pPr algn="r"/>
            <a:fld id="{10B66254-DCCD-4EA2-9D20-94A107404490}" type="slidenum">
              <a:rPr lang="en-US" smtClean="0"/>
              <a:pPr algn="r"/>
              <a:t>‹#›</a:t>
            </a:fld>
            <a:endParaRPr lang="en-US" dirty="0"/>
          </a:p>
        </p:txBody>
      </p:sp>
      <p:sp>
        <p:nvSpPr>
          <p:cNvPr id="5"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
        <p:nvSpPr>
          <p:cNvPr id="6" name="Content Placeholder 2"/>
          <p:cNvSpPr>
            <a:spLocks noGrp="1"/>
          </p:cNvSpPr>
          <p:nvPr>
            <p:ph idx="1"/>
          </p:nvPr>
        </p:nvSpPr>
        <p:spPr>
          <a:xfrm>
            <a:off x="715433" y="1384917"/>
            <a:ext cx="11303000" cy="5012708"/>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accent4"/>
                </a:solidFill>
              </a:defRPr>
            </a:lvl4pPr>
            <a:lvl5pPr>
              <a:defRPr lang="en-US" dirty="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8005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5"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721948" y="1384255"/>
            <a:ext cx="5054600" cy="478572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4"/>
                </a:solidFill>
              </a:defRPr>
            </a:lvl4pPr>
            <a:lvl5pPr>
              <a:defRPr>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1"/>
          </p:nvPr>
        </p:nvSpPr>
        <p:spPr>
          <a:xfrm>
            <a:off x="6629400" y="1384298"/>
            <a:ext cx="5059680" cy="47823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4"/>
                </a:solidFill>
              </a:defRPr>
            </a:lvl4pPr>
            <a:lvl5pPr>
              <a:defRPr>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282040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chemeClr val="accent6"/>
                </a:solidFill>
              </a:defRPr>
            </a:lvl1pPr>
          </a:lstStyle>
          <a:p>
            <a:pPr lvl="0"/>
            <a:r>
              <a:rPr lang="en-US" smtClean="0"/>
              <a:t>Click to edit Master text styles</a:t>
            </a:r>
          </a:p>
        </p:txBody>
      </p:sp>
      <p:sp>
        <p:nvSpPr>
          <p:cNvPr id="7" name="Content Placeholder 2"/>
          <p:cNvSpPr>
            <a:spLocks noGrp="1"/>
          </p:cNvSpPr>
          <p:nvPr>
            <p:ph idx="1"/>
          </p:nvPr>
        </p:nvSpPr>
        <p:spPr>
          <a:xfrm>
            <a:off x="715433" y="1384917"/>
            <a:ext cx="11303000" cy="5012708"/>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accent4"/>
                </a:solidFill>
              </a:defRPr>
            </a:lvl4pPr>
            <a:lvl5pPr>
              <a:defRPr lang="en-US" dirty="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10"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1283791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5"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
        <p:nvSpPr>
          <p:cNvPr id="7" name="Content Placeholder 6"/>
          <p:cNvSpPr>
            <a:spLocks noGrp="1"/>
          </p:cNvSpPr>
          <p:nvPr>
            <p:ph sz="quarter" idx="10"/>
          </p:nvPr>
        </p:nvSpPr>
        <p:spPr>
          <a:xfrm>
            <a:off x="721948" y="1384255"/>
            <a:ext cx="5054600" cy="478572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4"/>
                </a:solidFill>
              </a:defRPr>
            </a:lvl4pPr>
            <a:lvl5pPr>
              <a:defRPr>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p:cNvSpPr>
            <a:spLocks noGrp="1"/>
          </p:cNvSpPr>
          <p:nvPr>
            <p:ph type="body" sz="quarter" idx="11"/>
          </p:nvPr>
        </p:nvSpPr>
        <p:spPr>
          <a:xfrm>
            <a:off x="6629400" y="1384298"/>
            <a:ext cx="5059680" cy="47823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accent4"/>
                </a:solidFill>
              </a:defRPr>
            </a:lvl4pPr>
            <a:lvl5pPr>
              <a:defRPr>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chemeClr val="accent6"/>
                </a:solidFill>
              </a:defRPr>
            </a:lvl1pPr>
          </a:lstStyle>
          <a:p>
            <a:pPr lvl="0"/>
            <a:r>
              <a:rPr lang="en-US" smtClean="0"/>
              <a:t>Click to edit Master text styles</a:t>
            </a:r>
          </a:p>
        </p:txBody>
      </p:sp>
    </p:spTree>
    <p:extLst>
      <p:ext uri="{BB962C8B-B14F-4D97-AF65-F5344CB8AC3E}">
        <p14:creationId xmlns:p14="http://schemas.microsoft.com/office/powerpoint/2010/main" val="24073656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mage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035" y="1500327"/>
            <a:ext cx="6357261" cy="4897299"/>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accent4"/>
                </a:solidFill>
              </a:defRPr>
            </a:lvl4pPr>
            <a:lvl5pPr>
              <a:defRPr lang="en-US" dirty="0">
                <a:solidFill>
                  <a:schemeClr val="accent4"/>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4"/>
          </p:nvPr>
        </p:nvSpPr>
        <p:spPr>
          <a:xfrm>
            <a:off x="7371927" y="1828800"/>
            <a:ext cx="4511040" cy="4568826"/>
          </a:xfrm>
          <a:prstGeom prst="rect">
            <a:avLst/>
          </a:prstGeom>
        </p:spPr>
        <p:txBody>
          <a:bodyPr rtlCol="0">
            <a:normAutofit/>
          </a:bodyPr>
          <a:lstStyle>
            <a:lvl1pPr>
              <a:buNone/>
              <a:defRPr sz="1200" cap="all" baseline="0">
                <a:solidFill>
                  <a:schemeClr val="accent4"/>
                </a:solidFill>
              </a:defRPr>
            </a:lvl1pPr>
          </a:lstStyle>
          <a:p>
            <a:pPr lvl="0"/>
            <a:r>
              <a:rPr lang="en-US" noProof="0" smtClean="0"/>
              <a:t>Click icon to add picture</a:t>
            </a:r>
            <a:endParaRPr lang="en-US" noProof="0" dirty="0"/>
          </a:p>
        </p:txBody>
      </p:sp>
      <p:sp>
        <p:nvSpPr>
          <p:cNvPr id="7"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chemeClr val="accent6"/>
                </a:solidFill>
              </a:defRPr>
            </a:lvl1pPr>
          </a:lstStyle>
          <a:p>
            <a:pPr lvl="0"/>
            <a:r>
              <a:rPr lang="en-US" smtClean="0"/>
              <a:t>Click to edit Master text styles</a:t>
            </a:r>
          </a:p>
        </p:txBody>
      </p:sp>
      <p:sp>
        <p:nvSpPr>
          <p:cNvPr id="6" name="Text Placeholder 11"/>
          <p:cNvSpPr>
            <a:spLocks noGrp="1"/>
          </p:cNvSpPr>
          <p:nvPr>
            <p:ph type="body" sz="quarter" idx="17"/>
          </p:nvPr>
        </p:nvSpPr>
        <p:spPr>
          <a:xfrm>
            <a:off x="7392916" y="1483795"/>
            <a:ext cx="4490051" cy="307777"/>
          </a:xfrm>
          <a:prstGeom prst="rect">
            <a:avLst/>
          </a:prstGeom>
        </p:spPr>
        <p:txBody>
          <a:bodyPr>
            <a:spAutoFit/>
          </a:bodyPr>
          <a:lstStyle>
            <a:lvl1pPr marL="0" indent="0">
              <a:buNone/>
              <a:defRPr sz="1400" cap="all" baseline="0">
                <a:solidFill>
                  <a:srgbClr val="00378C"/>
                </a:solidFill>
              </a:defRPr>
            </a:lvl1pPr>
          </a:lstStyle>
          <a:p>
            <a:pPr lvl="0"/>
            <a:r>
              <a:rPr lang="en-US" smtClean="0"/>
              <a:t>Click to edit Master text styles</a:t>
            </a:r>
          </a:p>
        </p:txBody>
      </p:sp>
      <p:sp>
        <p:nvSpPr>
          <p:cNvPr id="8"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12"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756588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Page B">
    <p:spTree>
      <p:nvGrpSpPr>
        <p:cNvPr id="1" name=""/>
        <p:cNvGrpSpPr/>
        <p:nvPr/>
      </p:nvGrpSpPr>
      <p:grpSpPr>
        <a:xfrm>
          <a:off x="0" y="0"/>
          <a:ext cx="0" cy="0"/>
          <a:chOff x="0" y="0"/>
          <a:chExt cx="0" cy="0"/>
        </a:xfrm>
      </p:grpSpPr>
      <p:sp>
        <p:nvSpPr>
          <p:cNvPr id="15" name="Picture Placeholder 8"/>
          <p:cNvSpPr>
            <a:spLocks noGrp="1"/>
          </p:cNvSpPr>
          <p:nvPr>
            <p:ph type="pic" sz="quarter" idx="14"/>
          </p:nvPr>
        </p:nvSpPr>
        <p:spPr>
          <a:xfrm>
            <a:off x="6474775" y="1828800"/>
            <a:ext cx="5266144" cy="4568826"/>
          </a:xfrm>
          <a:prstGeom prst="rect">
            <a:avLst/>
          </a:prstGeom>
        </p:spPr>
        <p:txBody>
          <a:bodyPr rtlCol="0">
            <a:normAutofit/>
          </a:bodyPr>
          <a:lstStyle>
            <a:lvl1pPr>
              <a:buNone/>
              <a:defRPr sz="1200" cap="all" baseline="0">
                <a:solidFill>
                  <a:schemeClr val="accent4"/>
                </a:solidFill>
              </a:defRPr>
            </a:lvl1pPr>
          </a:lstStyle>
          <a:p>
            <a:pPr lvl="0"/>
            <a:r>
              <a:rPr lang="en-US" noProof="0" smtClean="0"/>
              <a:t>Click icon to add picture</a:t>
            </a:r>
            <a:endParaRPr lang="en-US" noProof="0" dirty="0"/>
          </a:p>
        </p:txBody>
      </p:sp>
      <p:sp>
        <p:nvSpPr>
          <p:cNvPr id="16"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chemeClr val="accent6"/>
                </a:solidFill>
              </a:defRPr>
            </a:lvl1pPr>
          </a:lstStyle>
          <a:p>
            <a:pPr lvl="0"/>
            <a:r>
              <a:rPr lang="en-US" smtClean="0"/>
              <a:t>Click to edit Master text styles</a:t>
            </a:r>
          </a:p>
        </p:txBody>
      </p:sp>
      <p:sp>
        <p:nvSpPr>
          <p:cNvPr id="18" name="Text Placeholder 11"/>
          <p:cNvSpPr>
            <a:spLocks noGrp="1"/>
          </p:cNvSpPr>
          <p:nvPr>
            <p:ph type="body" sz="quarter" idx="17"/>
          </p:nvPr>
        </p:nvSpPr>
        <p:spPr>
          <a:xfrm>
            <a:off x="6499278" y="1483795"/>
            <a:ext cx="5241641" cy="307777"/>
          </a:xfrm>
          <a:prstGeom prst="rect">
            <a:avLst/>
          </a:prstGeom>
        </p:spPr>
        <p:txBody>
          <a:bodyPr wrap="square">
            <a:spAutoFit/>
          </a:bodyPr>
          <a:lstStyle>
            <a:lvl1pPr marL="0" indent="0">
              <a:buNone/>
              <a:defRPr sz="1400" cap="all" baseline="0">
                <a:solidFill>
                  <a:srgbClr val="00378C"/>
                </a:solidFill>
              </a:defRPr>
            </a:lvl1pPr>
          </a:lstStyle>
          <a:p>
            <a:pPr lvl="0"/>
            <a:r>
              <a:rPr lang="en-US" smtClean="0"/>
              <a:t>Click to edit Master text styles</a:t>
            </a:r>
          </a:p>
        </p:txBody>
      </p:sp>
      <p:sp>
        <p:nvSpPr>
          <p:cNvPr id="19" name="Picture Placeholder 8"/>
          <p:cNvSpPr>
            <a:spLocks noGrp="1"/>
          </p:cNvSpPr>
          <p:nvPr>
            <p:ph type="pic" sz="quarter" idx="18"/>
          </p:nvPr>
        </p:nvSpPr>
        <p:spPr>
          <a:xfrm>
            <a:off x="733405" y="1830279"/>
            <a:ext cx="5185041" cy="4568826"/>
          </a:xfrm>
          <a:prstGeom prst="rect">
            <a:avLst/>
          </a:prstGeom>
        </p:spPr>
        <p:txBody>
          <a:bodyPr rtlCol="0">
            <a:normAutofit/>
          </a:bodyPr>
          <a:lstStyle>
            <a:lvl1pPr>
              <a:buNone/>
              <a:defRPr sz="1200" cap="all" baseline="0">
                <a:solidFill>
                  <a:schemeClr val="accent4"/>
                </a:solidFill>
              </a:defRPr>
            </a:lvl1pPr>
          </a:lstStyle>
          <a:p>
            <a:pPr lvl="0"/>
            <a:r>
              <a:rPr lang="en-US" noProof="0" smtClean="0"/>
              <a:t>Click icon to add picture</a:t>
            </a:r>
            <a:endParaRPr lang="en-US" noProof="0" dirty="0"/>
          </a:p>
        </p:txBody>
      </p:sp>
      <p:sp>
        <p:nvSpPr>
          <p:cNvPr id="20" name="Text Placeholder 11"/>
          <p:cNvSpPr>
            <a:spLocks noGrp="1"/>
          </p:cNvSpPr>
          <p:nvPr>
            <p:ph type="body" sz="quarter" idx="19"/>
          </p:nvPr>
        </p:nvSpPr>
        <p:spPr>
          <a:xfrm>
            <a:off x="754394" y="1485274"/>
            <a:ext cx="5160916" cy="307777"/>
          </a:xfrm>
          <a:prstGeom prst="rect">
            <a:avLst/>
          </a:prstGeom>
        </p:spPr>
        <p:txBody>
          <a:bodyPr wrap="square">
            <a:spAutoFit/>
          </a:bodyPr>
          <a:lstStyle>
            <a:lvl1pPr marL="0" indent="0">
              <a:buNone/>
              <a:defRPr sz="1400" cap="all" baseline="0">
                <a:solidFill>
                  <a:srgbClr val="00378C"/>
                </a:solidFill>
              </a:defRPr>
            </a:lvl1pPr>
          </a:lstStyle>
          <a:p>
            <a:pPr lvl="0"/>
            <a:r>
              <a:rPr lang="en-US" smtClean="0"/>
              <a:t>Click to edit Master text styles</a:t>
            </a:r>
          </a:p>
        </p:txBody>
      </p:sp>
      <p:sp>
        <p:nvSpPr>
          <p:cNvPr id="21"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11"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9118631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10B66254-DCCD-4EA2-9D20-94A107404490}" type="slidenum">
              <a:rPr lang="en-US" smtClean="0">
                <a:solidFill>
                  <a:schemeClr val="tx2"/>
                </a:solidFill>
              </a:rPr>
              <a:t>‹#›</a:t>
            </a:fld>
            <a:endParaRPr lang="en-US" dirty="0">
              <a:solidFill>
                <a:schemeClr val="tx2"/>
              </a:solidFill>
            </a:endParaRPr>
          </a:p>
        </p:txBody>
      </p:sp>
      <p:sp>
        <p:nvSpPr>
          <p:cNvPr id="7" name="Text Placeholder 6"/>
          <p:cNvSpPr>
            <a:spLocks noGrp="1"/>
          </p:cNvSpPr>
          <p:nvPr>
            <p:ph type="body" sz="quarter" idx="11"/>
          </p:nvPr>
        </p:nvSpPr>
        <p:spPr>
          <a:xfrm>
            <a:off x="721784" y="4038601"/>
            <a:ext cx="10617200" cy="347663"/>
          </a:xfrm>
          <a:prstGeom prst="rect">
            <a:avLst/>
          </a:prstGeom>
        </p:spPr>
        <p:txBody>
          <a:bodyPr/>
          <a:lstStyle>
            <a:lvl1pPr>
              <a:defRPr>
                <a:solidFill>
                  <a:schemeClr val="accent6">
                    <a:lumMod val="50000"/>
                  </a:schemeClr>
                </a:solidFill>
              </a:defRPr>
            </a:lvl1pPr>
          </a:lstStyle>
          <a:p>
            <a:pPr lvl="0"/>
            <a:r>
              <a:rPr lang="en-US" dirty="0" smtClean="0"/>
              <a:t>Click to edit Master text styles</a:t>
            </a:r>
          </a:p>
        </p:txBody>
      </p:sp>
      <p:sp>
        <p:nvSpPr>
          <p:cNvPr id="10" name="Title 9"/>
          <p:cNvSpPr>
            <a:spLocks noGrp="1"/>
          </p:cNvSpPr>
          <p:nvPr>
            <p:ph type="title"/>
          </p:nvPr>
        </p:nvSpPr>
        <p:spPr>
          <a:xfrm>
            <a:off x="656948" y="3452845"/>
            <a:ext cx="10972800" cy="524352"/>
          </a:xfrm>
          <a:prstGeom prst="rect">
            <a:avLst/>
          </a:prstGeom>
        </p:spPr>
        <p:txBody>
          <a:bodyPr/>
          <a:lstStyle>
            <a:lvl1pPr algn="l">
              <a:defRPr sz="360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996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ubtitle 2"/>
          <p:cNvSpPr>
            <a:spLocks noGrp="1"/>
          </p:cNvSpPr>
          <p:nvPr>
            <p:ph type="subTitle" idx="1"/>
          </p:nvPr>
        </p:nvSpPr>
        <p:spPr>
          <a:xfrm>
            <a:off x="716342" y="4154719"/>
            <a:ext cx="10866057" cy="400110"/>
          </a:xfrm>
          <a:prstGeom prst="rect">
            <a:avLst/>
          </a:prstGeom>
        </p:spPr>
        <p:txBody>
          <a:bodyPr>
            <a:spAutoFit/>
          </a:bodyPr>
          <a:lstStyle>
            <a:lvl1pPr marL="0" indent="0" algn="l">
              <a:buNone/>
              <a:defRPr sz="2000">
                <a:solidFill>
                  <a:srgbClr val="00B0F0"/>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4"/>
          <p:cNvSpPr>
            <a:spLocks noGrp="1"/>
          </p:cNvSpPr>
          <p:nvPr>
            <p:ph type="body" sz="quarter" idx="10"/>
          </p:nvPr>
        </p:nvSpPr>
        <p:spPr>
          <a:xfrm>
            <a:off x="716343" y="6005485"/>
            <a:ext cx="5292573" cy="400110"/>
          </a:xfrm>
          <a:prstGeom prst="rect">
            <a:avLst/>
          </a:prstGeom>
        </p:spPr>
        <p:txBody>
          <a:bodyPr>
            <a:spAutoFit/>
          </a:bodyPr>
          <a:lstStyle>
            <a:lvl1pPr marL="0" indent="0">
              <a:buNone/>
              <a:defRPr sz="2000">
                <a:solidFill>
                  <a:schemeClr val="bg1"/>
                </a:solidFill>
                <a:latin typeface="Trebuchet MS" pitchFamily="34" charset="0"/>
              </a:defRPr>
            </a:lvl1pPr>
          </a:lstStyle>
          <a:p>
            <a:pPr lvl="0"/>
            <a:r>
              <a:rPr lang="en-US" smtClean="0"/>
              <a:t>Click to edit Master text styles</a:t>
            </a:r>
          </a:p>
        </p:txBody>
      </p:sp>
      <p:sp>
        <p:nvSpPr>
          <p:cNvPr id="9" name="Title 1"/>
          <p:cNvSpPr>
            <a:spLocks noGrp="1"/>
          </p:cNvSpPr>
          <p:nvPr>
            <p:ph type="title"/>
          </p:nvPr>
        </p:nvSpPr>
        <p:spPr>
          <a:xfrm>
            <a:off x="716341" y="3489102"/>
            <a:ext cx="10972800" cy="646331"/>
          </a:xfrm>
          <a:prstGeom prst="rect">
            <a:avLst/>
          </a:prstGeom>
        </p:spPr>
        <p:txBody>
          <a:bodyPr anchor="b"/>
          <a:lstStyle>
            <a:lvl1pPr algn="l">
              <a:defRPr lang="en-US" sz="3600" dirty="0">
                <a:solidFill>
                  <a:schemeClr val="bg1"/>
                </a:solidFill>
                <a:latin typeface="Trebuchet MS" pitchFamily="34" charset="0"/>
              </a:defRPr>
            </a:lvl1pPr>
          </a:lstStyle>
          <a:p>
            <a:pPr lvl="0" algn="l"/>
            <a:r>
              <a:rPr lang="en-US" smtClean="0"/>
              <a:t>Click to edit Master title style</a:t>
            </a:r>
            <a:endParaRPr lang="en-US" dirty="0"/>
          </a:p>
        </p:txBody>
      </p:sp>
    </p:spTree>
    <p:extLst>
      <p:ext uri="{BB962C8B-B14F-4D97-AF65-F5344CB8AC3E}">
        <p14:creationId xmlns:p14="http://schemas.microsoft.com/office/powerpoint/2010/main" val="26775410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715433" y="1384917"/>
            <a:ext cx="11303000" cy="5012708"/>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solidFill>
                  <a:schemeClr val="tx2"/>
                </a:solidFill>
              </a:rPr>
              <a:t>‹#›</a:t>
            </a:fld>
            <a:endParaRPr lang="en-US" dirty="0">
              <a:solidFill>
                <a:schemeClr val="tx2"/>
              </a:solidFill>
            </a:endParaRPr>
          </a:p>
        </p:txBody>
      </p:sp>
    </p:spTree>
    <p:extLst>
      <p:ext uri="{BB962C8B-B14F-4D97-AF65-F5344CB8AC3E}">
        <p14:creationId xmlns:p14="http://schemas.microsoft.com/office/powerpoint/2010/main" val="18182986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rgbClr val="00B0F0"/>
                </a:solidFill>
              </a:defRPr>
            </a:lvl1pPr>
          </a:lstStyle>
          <a:p>
            <a:pPr lvl="0"/>
            <a:r>
              <a:rPr lang="en-US" smtClean="0"/>
              <a:t>Click to edit Master text styles</a:t>
            </a:r>
          </a:p>
        </p:txBody>
      </p:sp>
      <p:sp>
        <p:nvSpPr>
          <p:cNvPr id="7" name="Content Placeholder 2"/>
          <p:cNvSpPr>
            <a:spLocks noGrp="1"/>
          </p:cNvSpPr>
          <p:nvPr>
            <p:ph idx="1"/>
          </p:nvPr>
        </p:nvSpPr>
        <p:spPr>
          <a:xfrm>
            <a:off x="715433" y="1384917"/>
            <a:ext cx="11303000" cy="5012708"/>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solidFill>
                  <a:schemeClr val="tx2"/>
                </a:solidFill>
              </a:rPr>
              <a:t>‹#›</a:t>
            </a:fld>
            <a:endParaRPr lang="en-US" dirty="0">
              <a:solidFill>
                <a:schemeClr val="tx2"/>
              </a:solidFill>
            </a:endParaRPr>
          </a:p>
        </p:txBody>
      </p:sp>
      <p:sp>
        <p:nvSpPr>
          <p:cNvPr id="10"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672826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035" y="1500327"/>
            <a:ext cx="6357261" cy="4897299"/>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4"/>
          </p:nvPr>
        </p:nvSpPr>
        <p:spPr>
          <a:xfrm>
            <a:off x="7371927" y="1651248"/>
            <a:ext cx="4511040" cy="4746378"/>
          </a:xfrm>
          <a:prstGeom prst="rect">
            <a:avLst/>
          </a:prstGeom>
        </p:spPr>
        <p:txBody>
          <a:bodyPr rtlCol="0">
            <a:normAutofit/>
          </a:bodyPr>
          <a:lstStyle>
            <a:lvl1pPr>
              <a:buNone/>
              <a:defRPr sz="1200" cap="all" baseline="0"/>
            </a:lvl1pPr>
          </a:lstStyle>
          <a:p>
            <a:pPr lvl="0"/>
            <a:r>
              <a:rPr lang="en-US" noProof="0" smtClean="0"/>
              <a:t>Click icon to add picture</a:t>
            </a:r>
            <a:endParaRPr lang="en-US" noProof="0"/>
          </a:p>
        </p:txBody>
      </p:sp>
      <p:sp>
        <p:nvSpPr>
          <p:cNvPr id="7"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rgbClr val="00B0F0"/>
                </a:solidFill>
              </a:defRPr>
            </a:lvl1pPr>
          </a:lstStyle>
          <a:p>
            <a:pPr lvl="0"/>
            <a:r>
              <a:rPr lang="en-US" smtClean="0"/>
              <a:t>Click to edit Master text styles</a:t>
            </a:r>
          </a:p>
        </p:txBody>
      </p:sp>
      <p:sp>
        <p:nvSpPr>
          <p:cNvPr id="12"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solidFill>
                  <a:schemeClr val="tx2"/>
                </a:solidFill>
              </a:rPr>
              <a:t>‹#›</a:t>
            </a:fld>
            <a:endParaRPr lang="en-US" dirty="0">
              <a:solidFill>
                <a:schemeClr val="tx2"/>
              </a:solidFill>
            </a:endParaRPr>
          </a:p>
        </p:txBody>
      </p:sp>
      <p:sp>
        <p:nvSpPr>
          <p:cNvPr id="8"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713787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035" y="1500327"/>
            <a:ext cx="6357261" cy="4897299"/>
          </a:xfrm>
          <a:prstGeom prst="rect">
            <a:avLst/>
          </a:prstGeom>
        </p:spPr>
        <p:txBody>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tx1"/>
                </a:solidFill>
              </a:defRPr>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4"/>
          </p:nvPr>
        </p:nvSpPr>
        <p:spPr>
          <a:xfrm>
            <a:off x="7371927" y="1828800"/>
            <a:ext cx="4511040" cy="4568826"/>
          </a:xfrm>
          <a:prstGeom prst="rect">
            <a:avLst/>
          </a:prstGeom>
        </p:spPr>
        <p:txBody>
          <a:bodyPr rtlCol="0">
            <a:normAutofit/>
          </a:bodyPr>
          <a:lstStyle>
            <a:lvl1pPr>
              <a:buNone/>
              <a:defRPr sz="1200" cap="all" baseline="0"/>
            </a:lvl1pPr>
          </a:lstStyle>
          <a:p>
            <a:pPr lvl="0"/>
            <a:r>
              <a:rPr lang="en-US" noProof="0" smtClean="0"/>
              <a:t>Click icon to add picture</a:t>
            </a:r>
            <a:endParaRPr lang="en-US" noProof="0" dirty="0"/>
          </a:p>
        </p:txBody>
      </p:sp>
      <p:sp>
        <p:nvSpPr>
          <p:cNvPr id="7"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rgbClr val="00B0F0"/>
                </a:solidFill>
              </a:defRPr>
            </a:lvl1pPr>
          </a:lstStyle>
          <a:p>
            <a:pPr lvl="0"/>
            <a:r>
              <a:rPr lang="en-US" smtClean="0"/>
              <a:t>Click to edit Master text styles</a:t>
            </a:r>
          </a:p>
        </p:txBody>
      </p:sp>
      <p:sp>
        <p:nvSpPr>
          <p:cNvPr id="6" name="Text Placeholder 11"/>
          <p:cNvSpPr>
            <a:spLocks noGrp="1"/>
          </p:cNvSpPr>
          <p:nvPr>
            <p:ph type="body" sz="quarter" idx="17"/>
          </p:nvPr>
        </p:nvSpPr>
        <p:spPr>
          <a:xfrm>
            <a:off x="7392916" y="1483795"/>
            <a:ext cx="4490051" cy="307777"/>
          </a:xfrm>
          <a:prstGeom prst="rect">
            <a:avLst/>
          </a:prstGeom>
        </p:spPr>
        <p:txBody>
          <a:bodyPr>
            <a:spAutoFit/>
          </a:bodyPr>
          <a:lstStyle>
            <a:lvl1pPr marL="0" indent="0">
              <a:buNone/>
              <a:defRPr sz="1400" cap="all" baseline="0">
                <a:solidFill>
                  <a:srgbClr val="00378C"/>
                </a:solidFill>
              </a:defRPr>
            </a:lvl1pPr>
          </a:lstStyle>
          <a:p>
            <a:pPr lvl="0"/>
            <a:r>
              <a:rPr lang="en-US" smtClean="0"/>
              <a:t>Click to edit Master text styles</a:t>
            </a:r>
          </a:p>
        </p:txBody>
      </p:sp>
      <p:sp>
        <p:nvSpPr>
          <p:cNvPr id="8"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solidFill>
                  <a:schemeClr val="tx2"/>
                </a:solidFill>
              </a:rPr>
              <a:t>‹#›</a:t>
            </a:fld>
            <a:endParaRPr lang="en-US" dirty="0">
              <a:solidFill>
                <a:schemeClr val="tx2"/>
              </a:solidFill>
            </a:endParaRPr>
          </a:p>
        </p:txBody>
      </p:sp>
      <p:sp>
        <p:nvSpPr>
          <p:cNvPr id="12"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48793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age B">
    <p:spTree>
      <p:nvGrpSpPr>
        <p:cNvPr id="1" name=""/>
        <p:cNvGrpSpPr/>
        <p:nvPr/>
      </p:nvGrpSpPr>
      <p:grpSpPr>
        <a:xfrm>
          <a:off x="0" y="0"/>
          <a:ext cx="0" cy="0"/>
          <a:chOff x="0" y="0"/>
          <a:chExt cx="0" cy="0"/>
        </a:xfrm>
      </p:grpSpPr>
      <p:sp>
        <p:nvSpPr>
          <p:cNvPr id="15" name="Picture Placeholder 8"/>
          <p:cNvSpPr>
            <a:spLocks noGrp="1"/>
          </p:cNvSpPr>
          <p:nvPr>
            <p:ph type="pic" sz="quarter" idx="14"/>
          </p:nvPr>
        </p:nvSpPr>
        <p:spPr>
          <a:xfrm>
            <a:off x="6474775" y="1828800"/>
            <a:ext cx="5266144" cy="4568826"/>
          </a:xfrm>
          <a:prstGeom prst="rect">
            <a:avLst/>
          </a:prstGeom>
        </p:spPr>
        <p:txBody>
          <a:bodyPr rtlCol="0">
            <a:normAutofit/>
          </a:bodyPr>
          <a:lstStyle>
            <a:lvl1pPr>
              <a:buNone/>
              <a:defRPr sz="1200" cap="all" baseline="0"/>
            </a:lvl1pPr>
          </a:lstStyle>
          <a:p>
            <a:pPr lvl="0"/>
            <a:r>
              <a:rPr lang="en-US" noProof="0" smtClean="0"/>
              <a:t>Click icon to add picture</a:t>
            </a:r>
            <a:endParaRPr lang="en-US" noProof="0" dirty="0"/>
          </a:p>
        </p:txBody>
      </p:sp>
      <p:sp>
        <p:nvSpPr>
          <p:cNvPr id="16" name="Text Placeholder 7"/>
          <p:cNvSpPr>
            <a:spLocks noGrp="1"/>
          </p:cNvSpPr>
          <p:nvPr>
            <p:ph type="body" sz="quarter" idx="13"/>
          </p:nvPr>
        </p:nvSpPr>
        <p:spPr>
          <a:xfrm>
            <a:off x="716035" y="902163"/>
            <a:ext cx="11292117" cy="400110"/>
          </a:xfrm>
          <a:prstGeom prst="rect">
            <a:avLst/>
          </a:prstGeom>
        </p:spPr>
        <p:txBody>
          <a:bodyPr>
            <a:spAutoFit/>
          </a:bodyPr>
          <a:lstStyle>
            <a:lvl1pPr marL="0" indent="0">
              <a:buNone/>
              <a:defRPr>
                <a:solidFill>
                  <a:srgbClr val="00B0F0"/>
                </a:solidFill>
              </a:defRPr>
            </a:lvl1pPr>
          </a:lstStyle>
          <a:p>
            <a:pPr lvl="0"/>
            <a:r>
              <a:rPr lang="en-US" smtClean="0"/>
              <a:t>Click to edit Master text styles</a:t>
            </a:r>
          </a:p>
        </p:txBody>
      </p:sp>
      <p:sp>
        <p:nvSpPr>
          <p:cNvPr id="18" name="Text Placeholder 11"/>
          <p:cNvSpPr>
            <a:spLocks noGrp="1"/>
          </p:cNvSpPr>
          <p:nvPr>
            <p:ph type="body" sz="quarter" idx="17"/>
          </p:nvPr>
        </p:nvSpPr>
        <p:spPr>
          <a:xfrm>
            <a:off x="6499278" y="1483795"/>
            <a:ext cx="5241641" cy="307777"/>
          </a:xfrm>
          <a:prstGeom prst="rect">
            <a:avLst/>
          </a:prstGeom>
        </p:spPr>
        <p:txBody>
          <a:bodyPr wrap="square">
            <a:spAutoFit/>
          </a:bodyPr>
          <a:lstStyle>
            <a:lvl1pPr marL="0" indent="0">
              <a:buNone/>
              <a:defRPr sz="1400" cap="all" baseline="0">
                <a:solidFill>
                  <a:srgbClr val="00378C"/>
                </a:solidFill>
              </a:defRPr>
            </a:lvl1pPr>
          </a:lstStyle>
          <a:p>
            <a:pPr lvl="0"/>
            <a:r>
              <a:rPr lang="en-US" smtClean="0"/>
              <a:t>Click to edit Master text styles</a:t>
            </a:r>
          </a:p>
        </p:txBody>
      </p:sp>
      <p:sp>
        <p:nvSpPr>
          <p:cNvPr id="19" name="Picture Placeholder 8"/>
          <p:cNvSpPr>
            <a:spLocks noGrp="1"/>
          </p:cNvSpPr>
          <p:nvPr>
            <p:ph type="pic" sz="quarter" idx="18"/>
          </p:nvPr>
        </p:nvSpPr>
        <p:spPr>
          <a:xfrm>
            <a:off x="733405" y="1830279"/>
            <a:ext cx="5185041" cy="4568826"/>
          </a:xfrm>
          <a:prstGeom prst="rect">
            <a:avLst/>
          </a:prstGeom>
        </p:spPr>
        <p:txBody>
          <a:bodyPr rtlCol="0">
            <a:normAutofit/>
          </a:bodyPr>
          <a:lstStyle>
            <a:lvl1pPr>
              <a:buNone/>
              <a:defRPr sz="1200" cap="all" baseline="0"/>
            </a:lvl1pPr>
          </a:lstStyle>
          <a:p>
            <a:pPr lvl="0"/>
            <a:r>
              <a:rPr lang="en-US" noProof="0" smtClean="0"/>
              <a:t>Click icon to add picture</a:t>
            </a:r>
            <a:endParaRPr lang="en-US" noProof="0" dirty="0"/>
          </a:p>
        </p:txBody>
      </p:sp>
      <p:sp>
        <p:nvSpPr>
          <p:cNvPr id="20" name="Text Placeholder 11"/>
          <p:cNvSpPr>
            <a:spLocks noGrp="1"/>
          </p:cNvSpPr>
          <p:nvPr>
            <p:ph type="body" sz="quarter" idx="19"/>
          </p:nvPr>
        </p:nvSpPr>
        <p:spPr>
          <a:xfrm>
            <a:off x="754394" y="1485274"/>
            <a:ext cx="5160916" cy="307777"/>
          </a:xfrm>
          <a:prstGeom prst="rect">
            <a:avLst/>
          </a:prstGeom>
        </p:spPr>
        <p:txBody>
          <a:bodyPr wrap="square">
            <a:spAutoFit/>
          </a:bodyPr>
          <a:lstStyle>
            <a:lvl1pPr marL="0" indent="0">
              <a:buNone/>
              <a:defRPr sz="1400" cap="all" baseline="0">
                <a:solidFill>
                  <a:srgbClr val="00378C"/>
                </a:solidFill>
              </a:defRPr>
            </a:lvl1pPr>
          </a:lstStyle>
          <a:p>
            <a:pPr lvl="0"/>
            <a:r>
              <a:rPr lang="en-US" smtClean="0"/>
              <a:t>Click to edit Master text styles</a:t>
            </a:r>
          </a:p>
        </p:txBody>
      </p:sp>
      <p:sp>
        <p:nvSpPr>
          <p:cNvPr id="21"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solidFill>
                  <a:schemeClr val="tx2"/>
                </a:solidFill>
              </a:rPr>
              <a:t>‹#›</a:t>
            </a:fld>
            <a:endParaRPr lang="en-US" dirty="0">
              <a:solidFill>
                <a:schemeClr val="tx2"/>
              </a:solidFill>
            </a:endParaRPr>
          </a:p>
        </p:txBody>
      </p:sp>
      <p:sp>
        <p:nvSpPr>
          <p:cNvPr id="11"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420736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Page A">
    <p:spTree>
      <p:nvGrpSpPr>
        <p:cNvPr id="1" name=""/>
        <p:cNvGrpSpPr/>
        <p:nvPr/>
      </p:nvGrpSpPr>
      <p:grpSpPr>
        <a:xfrm>
          <a:off x="0" y="0"/>
          <a:ext cx="0" cy="0"/>
          <a:chOff x="0" y="0"/>
          <a:chExt cx="0" cy="0"/>
        </a:xfrm>
      </p:grpSpPr>
      <p:sp>
        <p:nvSpPr>
          <p:cNvPr id="12"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solidFill>
                  <a:schemeClr val="tx2"/>
                </a:solidFill>
              </a:rPr>
              <a:t>‹#›</a:t>
            </a:fld>
            <a:endParaRPr lang="en-US" dirty="0">
              <a:solidFill>
                <a:schemeClr val="tx2"/>
              </a:solidFill>
            </a:endParaRPr>
          </a:p>
        </p:txBody>
      </p:sp>
      <p:sp>
        <p:nvSpPr>
          <p:cNvPr id="6" name="Title 1"/>
          <p:cNvSpPr>
            <a:spLocks noGrp="1"/>
          </p:cNvSpPr>
          <p:nvPr>
            <p:ph type="title"/>
          </p:nvPr>
        </p:nvSpPr>
        <p:spPr>
          <a:xfrm>
            <a:off x="679924" y="138247"/>
            <a:ext cx="7620000" cy="554038"/>
          </a:xfrm>
          <a:prstGeom prst="rect">
            <a:avLst/>
          </a:prstGeom>
        </p:spPr>
        <p:txBody>
          <a:bodyPr/>
          <a:lstStyle>
            <a:lvl1pPr algn="l" rtl="0" eaLnBrk="1" fontAlgn="base" hangingPunct="1">
              <a:spcBef>
                <a:spcPct val="0"/>
              </a:spcBef>
              <a:spcAft>
                <a:spcPct val="0"/>
              </a:spcAft>
              <a:defRPr lang="en-US" sz="3000" kern="1200" dirty="0">
                <a:solidFill>
                  <a:schemeClr val="bg1"/>
                </a:solidFill>
                <a:latin typeface="+mj-lt"/>
                <a:ea typeface="ＭＳ Ｐゴシック" pitchFamily="-110" charset="-128"/>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985014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3.xml"/><Relationship Id="rId7" Type="http://schemas.openxmlformats.org/officeDocument/2006/relationships/theme" Target="../theme/theme10.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1.xml"/><Relationship Id="rId1" Type="http://schemas.openxmlformats.org/officeDocument/2006/relationships/slideLayout" Target="../slideLayouts/slideLayout27.xml"/><Relationship Id="rId4" Type="http://schemas.openxmlformats.org/officeDocument/2006/relationships/image" Target="../media/image1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6.xml"/><Relationship Id="rId7"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8.xml"/><Relationship Id="rId1" Type="http://schemas.openxmlformats.org/officeDocument/2006/relationships/slideLayout" Target="../slideLayouts/slideLayout19.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9.xml"/><Relationship Id="rId1" Type="http://schemas.openxmlformats.org/officeDocument/2006/relationships/slideLayout" Target="../slideLayouts/slideLayout2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184" y="5102497"/>
            <a:ext cx="4449712" cy="1755503"/>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466344"/>
            <a:ext cx="12191999" cy="7324344"/>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584" y="5254897"/>
            <a:ext cx="4449712" cy="1755503"/>
          </a:xfrm>
          <a:prstGeom prst="rect">
            <a:avLst/>
          </a:prstGeom>
        </p:spPr>
      </p:pic>
    </p:spTree>
    <p:extLst>
      <p:ext uri="{BB962C8B-B14F-4D97-AF65-F5344CB8AC3E}">
        <p14:creationId xmlns:p14="http://schemas.microsoft.com/office/powerpoint/2010/main" val="1555760810"/>
      </p:ext>
    </p:extLst>
  </p:cSld>
  <p:clrMap bg1="lt1" tx1="dk1" bg2="lt2" tx2="dk2" accent1="accent1" accent2="accent2" accent3="accent3" accent4="accent4" accent5="accent5" accent6="accent6" hlink="hlink" folHlink="folHlink"/>
  <p:sldLayoutIdLst>
    <p:sldLayoutId id="214748372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7879"/>
            <a:ext cx="12192000" cy="781050"/>
          </a:xfrm>
          <a:prstGeom prst="rect">
            <a:avLst/>
          </a:prstGeom>
          <a:gradFill flip="none" rotWithShape="1">
            <a:gsLst>
              <a:gs pos="63000">
                <a:schemeClr val="accent2"/>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5" name="TextBox 4"/>
          <p:cNvSpPr txBox="1"/>
          <p:nvPr/>
        </p:nvSpPr>
        <p:spPr>
          <a:xfrm>
            <a:off x="793751" y="6495878"/>
            <a:ext cx="4102100" cy="246221"/>
          </a:xfrm>
          <a:prstGeom prst="rect">
            <a:avLst/>
          </a:prstGeom>
          <a:noFill/>
        </p:spPr>
        <p:txBody>
          <a:bodyPr lIns="0" tIns="0" rIns="0" bIns="0">
            <a:spAutoFit/>
          </a:bodyPr>
          <a:lstStyle>
            <a:lvl1pPr>
              <a:defRPr>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r>
              <a:rPr lang="en-US" sz="800" dirty="0">
                <a:solidFill>
                  <a:srgbClr val="98999B"/>
                </a:solidFill>
              </a:rPr>
              <a:t>©</a:t>
            </a:r>
            <a:r>
              <a:rPr lang="en-US" sz="800" dirty="0" smtClean="0">
                <a:solidFill>
                  <a:srgbClr val="98999B"/>
                </a:solidFill>
              </a:rPr>
              <a:t>2014 Milliken &amp; Company</a:t>
            </a:r>
          </a:p>
          <a:p>
            <a:endParaRPr lang="en-US" sz="800" dirty="0" smtClean="0">
              <a:solidFill>
                <a:srgbClr val="98999B"/>
              </a:solidFill>
            </a:endParaRPr>
          </a:p>
        </p:txBody>
      </p:sp>
      <p:pic>
        <p:nvPicPr>
          <p:cNvPr id="6" name="Picture 5"/>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58362" y="-109728"/>
            <a:ext cx="2433638" cy="960120"/>
          </a:xfrm>
          <a:prstGeom prst="rect">
            <a:avLst/>
          </a:prstGeom>
        </p:spPr>
      </p:pic>
    </p:spTree>
    <p:extLst>
      <p:ext uri="{BB962C8B-B14F-4D97-AF65-F5344CB8AC3E}">
        <p14:creationId xmlns:p14="http://schemas.microsoft.com/office/powerpoint/2010/main" val="9507403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accent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accent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0" y="-7879"/>
            <a:ext cx="12192000" cy="781050"/>
          </a:xfrm>
          <a:prstGeom prst="rect">
            <a:avLst/>
          </a:prstGeom>
          <a:gradFill flip="none" rotWithShape="1">
            <a:gsLst>
              <a:gs pos="63000">
                <a:schemeClr val="accent6">
                  <a:lumMod val="50000"/>
                </a:schemeClr>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descr="Logo-cover.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300873" y="125460"/>
            <a:ext cx="2656044" cy="5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Tree>
    <p:extLst>
      <p:ext uri="{BB962C8B-B14F-4D97-AF65-F5344CB8AC3E}">
        <p14:creationId xmlns:p14="http://schemas.microsoft.com/office/powerpoint/2010/main" val="3409851942"/>
      </p:ext>
    </p:extLst>
  </p:cSld>
  <p:clrMap bg1="lt1" tx1="dk1" bg2="lt2" tx2="dk2" accent1="accent1" accent2="accent2" accent3="accent3" accent4="accent4" accent5="accent5" accent6="accent6" hlink="hlink" folHlink="folHlink"/>
  <p:sldLayoutIdLst>
    <p:sldLayoutId id="214748372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accent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accent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184" y="5102497"/>
            <a:ext cx="4449712" cy="1755503"/>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t="10196" b="14504"/>
          <a:stretch/>
        </p:blipFill>
        <p:spPr>
          <a:xfrm>
            <a:off x="0" y="-18288"/>
            <a:ext cx="12192000" cy="688543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584" y="5254897"/>
            <a:ext cx="4449712" cy="1755503"/>
          </a:xfrm>
          <a:prstGeom prst="rect">
            <a:avLst/>
          </a:prstGeom>
        </p:spPr>
      </p:pic>
    </p:spTree>
    <p:extLst>
      <p:ext uri="{BB962C8B-B14F-4D97-AF65-F5344CB8AC3E}">
        <p14:creationId xmlns:p14="http://schemas.microsoft.com/office/powerpoint/2010/main" val="3830496044"/>
      </p:ext>
    </p:extLst>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184" y="5102497"/>
            <a:ext cx="4449712" cy="1755503"/>
          </a:xfrm>
          <a:prstGeom prst="rect">
            <a:avLst/>
          </a:prstGeom>
        </p:spPr>
      </p:pic>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24899"/>
          <a:stretch/>
        </p:blipFill>
        <p:spPr>
          <a:xfrm>
            <a:off x="0" y="1"/>
            <a:ext cx="12191806" cy="6867144"/>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72584" y="5254897"/>
            <a:ext cx="4449712" cy="1755503"/>
          </a:xfrm>
          <a:prstGeom prst="rect">
            <a:avLst/>
          </a:prstGeom>
        </p:spPr>
      </p:pic>
    </p:spTree>
    <p:extLst>
      <p:ext uri="{BB962C8B-B14F-4D97-AF65-F5344CB8AC3E}">
        <p14:creationId xmlns:p14="http://schemas.microsoft.com/office/powerpoint/2010/main" val="3155650882"/>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main-titlebacker.jp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0" y="0"/>
            <a:ext cx="12192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93751" y="6495878"/>
            <a:ext cx="4102100" cy="246221"/>
          </a:xfrm>
          <a:prstGeom prst="rect">
            <a:avLst/>
          </a:prstGeom>
          <a:noFill/>
        </p:spPr>
        <p:txBody>
          <a:bodyPr lIns="0" tIns="0" rIns="0" bIns="0">
            <a:spAutoFit/>
          </a:bodyPr>
          <a:lstStyle>
            <a:lvl1pPr>
              <a:defRPr>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r>
              <a:rPr lang="en-US" sz="800" dirty="0">
                <a:solidFill>
                  <a:srgbClr val="98999B"/>
                </a:solidFill>
              </a:rPr>
              <a:t>©</a:t>
            </a:r>
            <a:r>
              <a:rPr lang="en-US" sz="800" dirty="0" smtClean="0">
                <a:solidFill>
                  <a:srgbClr val="98999B"/>
                </a:solidFill>
              </a:rPr>
              <a:t>2014 Milliken &amp; Company</a:t>
            </a:r>
          </a:p>
          <a:p>
            <a:endParaRPr lang="en-US" sz="800" dirty="0" smtClean="0">
              <a:solidFill>
                <a:srgbClr val="98999B"/>
              </a:solidFill>
            </a:endParaRPr>
          </a:p>
        </p:txBody>
      </p:sp>
      <p:sp>
        <p:nvSpPr>
          <p:cNvPr id="10"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solidFill>
                  <a:schemeClr val="tx2"/>
                </a:solidFill>
              </a:rPr>
              <a:t>‹#›</a:t>
            </a:fld>
            <a:endParaRPr lang="en-US" dirty="0">
              <a:solidFill>
                <a:schemeClr val="tx2"/>
              </a:solidFill>
            </a:endParaRPr>
          </a:p>
        </p:txBody>
      </p:sp>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58362" y="-109728"/>
            <a:ext cx="2433638" cy="960120"/>
          </a:xfrm>
          <a:prstGeom prst="rect">
            <a:avLst/>
          </a:prstGeom>
        </p:spPr>
      </p:pic>
    </p:spTree>
    <p:extLst>
      <p:ext uri="{BB962C8B-B14F-4D97-AF65-F5344CB8AC3E}">
        <p14:creationId xmlns:p14="http://schemas.microsoft.com/office/powerpoint/2010/main" val="82847742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l" rtl="0" eaLnBrk="1" fontAlgn="base" hangingPunct="1">
        <a:spcBef>
          <a:spcPct val="0"/>
        </a:spcBef>
        <a:spcAft>
          <a:spcPct val="0"/>
        </a:spcAft>
        <a:defRPr sz="3000" kern="1200">
          <a:solidFill>
            <a:srgbClr val="00378C"/>
          </a:solidFill>
          <a:latin typeface="+mj-lt"/>
          <a:ea typeface="ＭＳ Ｐゴシック" pitchFamily="-110" charset="-128"/>
          <a:cs typeface="+mj-cs"/>
        </a:defRPr>
      </a:lvl1pPr>
      <a:lvl2pPr algn="l" rtl="0" eaLnBrk="1" fontAlgn="base" hangingPunct="1">
        <a:spcBef>
          <a:spcPct val="0"/>
        </a:spcBef>
        <a:spcAft>
          <a:spcPct val="0"/>
        </a:spcAft>
        <a:defRPr sz="3000">
          <a:solidFill>
            <a:srgbClr val="00378C"/>
          </a:solidFill>
          <a:latin typeface="Trebuchet MS" pitchFamily="-110" charset="0"/>
          <a:ea typeface="ＭＳ Ｐゴシック" pitchFamily="-110" charset="-128"/>
        </a:defRPr>
      </a:lvl2pPr>
      <a:lvl3pPr algn="l" rtl="0" eaLnBrk="1" fontAlgn="base" hangingPunct="1">
        <a:spcBef>
          <a:spcPct val="0"/>
        </a:spcBef>
        <a:spcAft>
          <a:spcPct val="0"/>
        </a:spcAft>
        <a:defRPr sz="3000">
          <a:solidFill>
            <a:srgbClr val="00378C"/>
          </a:solidFill>
          <a:latin typeface="Trebuchet MS" pitchFamily="-110" charset="0"/>
          <a:ea typeface="ＭＳ Ｐゴシック" pitchFamily="-110" charset="-128"/>
        </a:defRPr>
      </a:lvl3pPr>
      <a:lvl4pPr algn="l" rtl="0" eaLnBrk="1" fontAlgn="base" hangingPunct="1">
        <a:spcBef>
          <a:spcPct val="0"/>
        </a:spcBef>
        <a:spcAft>
          <a:spcPct val="0"/>
        </a:spcAft>
        <a:defRPr sz="3000">
          <a:solidFill>
            <a:srgbClr val="00378C"/>
          </a:solidFill>
          <a:latin typeface="Trebuchet MS" pitchFamily="-110" charset="0"/>
          <a:ea typeface="ＭＳ Ｐゴシック" pitchFamily="-110" charset="-128"/>
        </a:defRPr>
      </a:lvl4pPr>
      <a:lvl5pPr algn="l" rtl="0" eaLnBrk="1" fontAlgn="base" hangingPunct="1">
        <a:spcBef>
          <a:spcPct val="0"/>
        </a:spcBef>
        <a:spcAft>
          <a:spcPct val="0"/>
        </a:spcAft>
        <a:defRPr sz="3000">
          <a:solidFill>
            <a:srgbClr val="00378C"/>
          </a:solidFill>
          <a:latin typeface="Trebuchet MS" pitchFamily="-110" charset="0"/>
          <a:ea typeface="ＭＳ Ｐゴシック" pitchFamily="-110" charset="-128"/>
        </a:defRPr>
      </a:lvl5pPr>
      <a:lvl6pPr marL="457200" algn="l" rtl="0" eaLnBrk="1" fontAlgn="base" hangingPunct="1">
        <a:spcBef>
          <a:spcPct val="0"/>
        </a:spcBef>
        <a:spcAft>
          <a:spcPct val="0"/>
        </a:spcAft>
        <a:defRPr sz="3000">
          <a:solidFill>
            <a:srgbClr val="00378C"/>
          </a:solidFill>
          <a:latin typeface="Trebuchet MS" pitchFamily="-110" charset="0"/>
          <a:ea typeface="ＭＳ Ｐゴシック" pitchFamily="-110" charset="-128"/>
        </a:defRPr>
      </a:lvl6pPr>
      <a:lvl7pPr marL="914400" algn="l" rtl="0" eaLnBrk="1" fontAlgn="base" hangingPunct="1">
        <a:spcBef>
          <a:spcPct val="0"/>
        </a:spcBef>
        <a:spcAft>
          <a:spcPct val="0"/>
        </a:spcAft>
        <a:defRPr sz="3000">
          <a:solidFill>
            <a:srgbClr val="00378C"/>
          </a:solidFill>
          <a:latin typeface="Trebuchet MS" pitchFamily="-110" charset="0"/>
          <a:ea typeface="ＭＳ Ｐゴシック" pitchFamily="-110" charset="-128"/>
        </a:defRPr>
      </a:lvl7pPr>
      <a:lvl8pPr marL="1371600" algn="l" rtl="0" eaLnBrk="1" fontAlgn="base" hangingPunct="1">
        <a:spcBef>
          <a:spcPct val="0"/>
        </a:spcBef>
        <a:spcAft>
          <a:spcPct val="0"/>
        </a:spcAft>
        <a:defRPr sz="3000">
          <a:solidFill>
            <a:srgbClr val="00378C"/>
          </a:solidFill>
          <a:latin typeface="Trebuchet MS" pitchFamily="-110" charset="0"/>
          <a:ea typeface="ＭＳ Ｐゴシック" pitchFamily="-110" charset="-128"/>
        </a:defRPr>
      </a:lvl8pPr>
      <a:lvl9pPr marL="1828800" algn="l" rtl="0" eaLnBrk="1" fontAlgn="base" hangingPunct="1">
        <a:spcBef>
          <a:spcPct val="0"/>
        </a:spcBef>
        <a:spcAft>
          <a:spcPct val="0"/>
        </a:spcAft>
        <a:defRPr sz="3000">
          <a:solidFill>
            <a:srgbClr val="00378C"/>
          </a:solidFill>
          <a:latin typeface="Trebuchet MS" pitchFamily="-110" charset="0"/>
          <a:ea typeface="ＭＳ Ｐゴシック" pitchFamily="-110" charset="-128"/>
        </a:defRPr>
      </a:lvl9pPr>
    </p:titleStyle>
    <p:bodyStyle>
      <a:lvl1pPr marL="174625" indent="-174625" algn="l" rtl="0" eaLnBrk="1" fontAlgn="base" hangingPunct="1">
        <a:spcBef>
          <a:spcPts val="1200"/>
        </a:spcBef>
        <a:spcAft>
          <a:spcPct val="0"/>
        </a:spcAft>
        <a:buClr>
          <a:schemeClr val="tx2"/>
        </a:buClr>
        <a:buFont typeface="Arial" charset="0"/>
        <a:buChar char="•"/>
        <a:defRPr sz="2000" kern="1200">
          <a:solidFill>
            <a:srgbClr val="666666"/>
          </a:solidFill>
          <a:latin typeface="+mn-lt"/>
          <a:ea typeface="ＭＳ Ｐゴシック" pitchFamily="-110" charset="-128"/>
          <a:cs typeface="+mn-cs"/>
        </a:defRPr>
      </a:lvl1pPr>
      <a:lvl2pPr marL="398463" indent="-223838" algn="l" rtl="0" eaLnBrk="1" fontAlgn="base" hangingPunct="1">
        <a:spcBef>
          <a:spcPct val="20000"/>
        </a:spcBef>
        <a:spcAft>
          <a:spcPct val="0"/>
        </a:spcAft>
        <a:buClr>
          <a:schemeClr val="tx2"/>
        </a:buClr>
        <a:buSzPct val="90000"/>
        <a:buFont typeface="Wingdings" pitchFamily="-110" charset="2"/>
        <a:buChar char="§"/>
        <a:defRPr sz="2000" kern="1200">
          <a:solidFill>
            <a:srgbClr val="666666"/>
          </a:solidFill>
          <a:latin typeface="+mn-lt"/>
          <a:ea typeface="ＭＳ Ｐゴシック" pitchFamily="-110" charset="-128"/>
          <a:cs typeface="+mn-cs"/>
        </a:defRPr>
      </a:lvl2pPr>
      <a:lvl3pPr marL="631825" indent="-231775" algn="l" rtl="0" eaLnBrk="1" fontAlgn="base" hangingPunct="1">
        <a:spcBef>
          <a:spcPct val="20000"/>
        </a:spcBef>
        <a:spcAft>
          <a:spcPct val="0"/>
        </a:spcAft>
        <a:buClr>
          <a:schemeClr val="tx2"/>
        </a:buClr>
        <a:buFont typeface="Arial" charset="0"/>
        <a:buChar char="–"/>
        <a:defRPr kern="1200">
          <a:solidFill>
            <a:srgbClr val="666666"/>
          </a:solidFill>
          <a:latin typeface="+mn-lt"/>
          <a:ea typeface="ＭＳ Ｐゴシック" pitchFamily="-110" charset="-128"/>
          <a:cs typeface="+mn-cs"/>
        </a:defRPr>
      </a:lvl3pPr>
      <a:lvl4pPr marL="855663" indent="-223838" algn="l" rtl="0" eaLnBrk="1" fontAlgn="base" hangingPunct="1">
        <a:spcBef>
          <a:spcPct val="20000"/>
        </a:spcBef>
        <a:spcAft>
          <a:spcPct val="0"/>
        </a:spcAft>
        <a:buClr>
          <a:schemeClr val="tx2"/>
        </a:buClr>
        <a:buFont typeface="Arial" charset="0"/>
        <a:buChar char="&gt;"/>
        <a:defRPr sz="1600" kern="1200">
          <a:solidFill>
            <a:srgbClr val="666666"/>
          </a:solidFill>
          <a:latin typeface="+mn-lt"/>
          <a:ea typeface="ＭＳ Ｐゴシック" pitchFamily="-110" charset="-128"/>
          <a:cs typeface="+mn-cs"/>
        </a:defRPr>
      </a:lvl4pPr>
      <a:lvl5pPr marL="1030288" indent="-174625" algn="l" rtl="0" eaLnBrk="1" fontAlgn="base" hangingPunct="1">
        <a:spcBef>
          <a:spcPct val="20000"/>
        </a:spcBef>
        <a:spcAft>
          <a:spcPct val="0"/>
        </a:spcAft>
        <a:buClr>
          <a:schemeClr val="tx2"/>
        </a:buClr>
        <a:buFont typeface="Arial" charset="0"/>
        <a:buChar char="»"/>
        <a:defRPr sz="1600" kern="1200">
          <a:solidFill>
            <a:srgbClr val="666666"/>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t="9940" b="14941"/>
          <a:stretch/>
        </p:blipFill>
        <p:spPr>
          <a:xfrm>
            <a:off x="-55975" y="-9428"/>
            <a:ext cx="12247975" cy="6900421"/>
          </a:xfrm>
          <a:prstGeom prst="rect">
            <a:avLst/>
          </a:prstGeom>
        </p:spPr>
      </p:pic>
      <p:pic>
        <p:nvPicPr>
          <p:cNvPr id="10" name="Picture 6" descr="main-titlebacker.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12192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solidFill>
                  <a:schemeClr val="tx2"/>
                </a:solidFill>
              </a:rPr>
              <a:t>‹#›</a:t>
            </a:fld>
            <a:endParaRPr lang="en-US" dirty="0">
              <a:solidFill>
                <a:schemeClr val="tx2"/>
              </a:solidFill>
            </a:endParaRPr>
          </a:p>
        </p:txBody>
      </p:sp>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58362" y="-109728"/>
            <a:ext cx="2433638" cy="960120"/>
          </a:xfrm>
          <a:prstGeom prst="rect">
            <a:avLst/>
          </a:prstGeom>
        </p:spPr>
      </p:pic>
    </p:spTree>
    <p:extLst>
      <p:ext uri="{BB962C8B-B14F-4D97-AF65-F5344CB8AC3E}">
        <p14:creationId xmlns:p14="http://schemas.microsoft.com/office/powerpoint/2010/main" val="1422063965"/>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accent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accent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16141" b="8704"/>
          <a:stretch/>
        </p:blipFill>
        <p:spPr>
          <a:xfrm>
            <a:off x="0" y="-18854"/>
            <a:ext cx="12192000" cy="6890994"/>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584" y="5254897"/>
            <a:ext cx="4449712" cy="1755503"/>
          </a:xfrm>
          <a:prstGeom prst="rect">
            <a:avLst/>
          </a:prstGeom>
        </p:spPr>
      </p:pic>
    </p:spTree>
    <p:extLst>
      <p:ext uri="{BB962C8B-B14F-4D97-AF65-F5344CB8AC3E}">
        <p14:creationId xmlns:p14="http://schemas.microsoft.com/office/powerpoint/2010/main" val="1244641433"/>
      </p:ext>
    </p:extLst>
  </p:cSld>
  <p:clrMap bg1="lt1" tx1="dk1" bg2="lt2" tx2="dk2" accent1="accent1" accent2="accent2" accent3="accent3" accent4="accent4" accent5="accent5" accent6="accent6" hlink="hlink" folHlink="folHlink"/>
  <p:sldLayoutIdLst>
    <p:sldLayoutId id="214748372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7879"/>
            <a:ext cx="12192000" cy="781050"/>
          </a:xfrm>
          <a:prstGeom prst="rect">
            <a:avLst/>
          </a:prstGeom>
          <a:gradFill flip="none" rotWithShape="1">
            <a:gsLst>
              <a:gs pos="63000">
                <a:srgbClr val="990033"/>
              </a:gs>
              <a:gs pos="100000">
                <a:srgbClr val="D9273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sp>
        <p:nvSpPr>
          <p:cNvPr id="5" name="TextBox 4"/>
          <p:cNvSpPr txBox="1"/>
          <p:nvPr/>
        </p:nvSpPr>
        <p:spPr>
          <a:xfrm>
            <a:off x="793751" y="6495878"/>
            <a:ext cx="4102100" cy="246221"/>
          </a:xfrm>
          <a:prstGeom prst="rect">
            <a:avLst/>
          </a:prstGeom>
          <a:noFill/>
        </p:spPr>
        <p:txBody>
          <a:bodyPr lIns="0" tIns="0" rIns="0" bIns="0">
            <a:spAutoFit/>
          </a:bodyPr>
          <a:lstStyle>
            <a:lvl1pPr>
              <a:defRPr>
                <a:solidFill>
                  <a:schemeClr val="tx1"/>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r>
              <a:rPr lang="en-US" sz="800" dirty="0">
                <a:solidFill>
                  <a:srgbClr val="98999B"/>
                </a:solidFill>
              </a:rPr>
              <a:t>©</a:t>
            </a:r>
            <a:r>
              <a:rPr lang="en-US" sz="800" dirty="0" smtClean="0">
                <a:solidFill>
                  <a:srgbClr val="98999B"/>
                </a:solidFill>
              </a:rPr>
              <a:t>2014 Milliken &amp; Company</a:t>
            </a:r>
          </a:p>
          <a:p>
            <a:endParaRPr lang="en-US" sz="800" dirty="0" smtClean="0">
              <a:solidFill>
                <a:srgbClr val="98999B"/>
              </a:solidFill>
            </a:endParaRPr>
          </a:p>
        </p:txBody>
      </p:sp>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758362" y="-109728"/>
            <a:ext cx="2433638" cy="960120"/>
          </a:xfrm>
          <a:prstGeom prst="rect">
            <a:avLst/>
          </a:prstGeom>
        </p:spPr>
      </p:pic>
    </p:spTree>
    <p:extLst>
      <p:ext uri="{BB962C8B-B14F-4D97-AF65-F5344CB8AC3E}">
        <p14:creationId xmlns:p14="http://schemas.microsoft.com/office/powerpoint/2010/main" val="10703074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accent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accent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7879"/>
            <a:ext cx="12192000" cy="781050"/>
          </a:xfrm>
          <a:prstGeom prst="rect">
            <a:avLst/>
          </a:prstGeom>
          <a:gradFill flip="none" rotWithShape="1">
            <a:gsLst>
              <a:gs pos="63000">
                <a:srgbClr val="990033"/>
              </a:gs>
              <a:gs pos="100000">
                <a:srgbClr val="D9273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6"/>
          <p:cNvSpPr>
            <a:spLocks noGrp="1"/>
          </p:cNvSpPr>
          <p:nvPr>
            <p:ph type="sldNum" sz="quarter" idx="4"/>
          </p:nvPr>
        </p:nvSpPr>
        <p:spPr bwMode="auto">
          <a:xfrm>
            <a:off x="11415049" y="6586538"/>
            <a:ext cx="541867" cy="153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accent4"/>
                </a:solidFill>
                <a:latin typeface="Trebuchet MS" pitchFamily="-110" charset="0"/>
                <a:ea typeface="ＭＳ Ｐゴシック" pitchFamily="-110" charset="-128"/>
              </a:defRPr>
            </a:lvl1pPr>
            <a:lvl2pPr marL="37931725" indent="-37474525">
              <a:defRPr>
                <a:solidFill>
                  <a:schemeClr val="tx1"/>
                </a:solidFill>
                <a:latin typeface="Trebuchet MS" pitchFamily="-110" charset="0"/>
                <a:ea typeface="ＭＳ Ｐゴシック" pitchFamily="-110" charset="-128"/>
              </a:defRPr>
            </a:lvl2pPr>
            <a:lvl3pPr>
              <a:defRPr>
                <a:solidFill>
                  <a:schemeClr val="tx1"/>
                </a:solidFill>
                <a:latin typeface="Trebuchet MS" pitchFamily="-110" charset="0"/>
                <a:ea typeface="ＭＳ Ｐゴシック" pitchFamily="-110" charset="-128"/>
              </a:defRPr>
            </a:lvl3pPr>
            <a:lvl4pPr>
              <a:defRPr>
                <a:solidFill>
                  <a:schemeClr val="tx1"/>
                </a:solidFill>
                <a:latin typeface="Trebuchet MS" pitchFamily="-110" charset="0"/>
                <a:ea typeface="ＭＳ Ｐゴシック" pitchFamily="-110" charset="-128"/>
              </a:defRPr>
            </a:lvl4pPr>
            <a:lvl5pPr>
              <a:defRPr>
                <a:solidFill>
                  <a:schemeClr val="tx1"/>
                </a:solidFill>
                <a:latin typeface="Trebuchet MS" pitchFamily="-110" charset="0"/>
                <a:ea typeface="ＭＳ Ｐゴシック" pitchFamily="-110" charset="-128"/>
              </a:defRPr>
            </a:lvl5pPr>
            <a:lvl6pPr marL="457200" fontAlgn="base">
              <a:spcBef>
                <a:spcPct val="0"/>
              </a:spcBef>
              <a:spcAft>
                <a:spcPct val="0"/>
              </a:spcAft>
              <a:defRPr>
                <a:solidFill>
                  <a:schemeClr val="tx1"/>
                </a:solidFill>
                <a:latin typeface="Trebuchet MS" pitchFamily="-110" charset="0"/>
                <a:ea typeface="ＭＳ Ｐゴシック" pitchFamily="-110" charset="-128"/>
              </a:defRPr>
            </a:lvl6pPr>
            <a:lvl7pPr marL="914400" fontAlgn="base">
              <a:spcBef>
                <a:spcPct val="0"/>
              </a:spcBef>
              <a:spcAft>
                <a:spcPct val="0"/>
              </a:spcAft>
              <a:defRPr>
                <a:solidFill>
                  <a:schemeClr val="tx1"/>
                </a:solidFill>
                <a:latin typeface="Trebuchet MS" pitchFamily="-110" charset="0"/>
                <a:ea typeface="ＭＳ Ｐゴシック" pitchFamily="-110" charset="-128"/>
              </a:defRPr>
            </a:lvl7pPr>
            <a:lvl8pPr marL="1371600" fontAlgn="base">
              <a:spcBef>
                <a:spcPct val="0"/>
              </a:spcBef>
              <a:spcAft>
                <a:spcPct val="0"/>
              </a:spcAft>
              <a:defRPr>
                <a:solidFill>
                  <a:schemeClr val="tx1"/>
                </a:solidFill>
                <a:latin typeface="Trebuchet MS" pitchFamily="-110" charset="0"/>
                <a:ea typeface="ＭＳ Ｐゴシック" pitchFamily="-110" charset="-128"/>
              </a:defRPr>
            </a:lvl8pPr>
            <a:lvl9pPr marL="1828800" fontAlgn="base">
              <a:spcBef>
                <a:spcPct val="0"/>
              </a:spcBef>
              <a:spcAft>
                <a:spcPct val="0"/>
              </a:spcAft>
              <a:defRPr>
                <a:solidFill>
                  <a:schemeClr val="tx1"/>
                </a:solidFill>
                <a:latin typeface="Trebuchet MS" pitchFamily="-110" charset="0"/>
                <a:ea typeface="ＭＳ Ｐゴシック" pitchFamily="-110" charset="-128"/>
              </a:defRPr>
            </a:lvl9pPr>
          </a:lstStyle>
          <a:p>
            <a:pPr algn="r"/>
            <a:fld id="{10B66254-DCCD-4EA2-9D20-94A107404490}" type="slidenum">
              <a:rPr lang="en-US" smtClean="0"/>
              <a:pPr algn="r"/>
              <a:t>‹#›</a:t>
            </a:fld>
            <a:endParaRPr lang="en-US" dirty="0"/>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58362" y="-109728"/>
            <a:ext cx="2433638" cy="960120"/>
          </a:xfrm>
          <a:prstGeom prst="rect">
            <a:avLst/>
          </a:prstGeom>
        </p:spPr>
      </p:pic>
    </p:spTree>
    <p:extLst>
      <p:ext uri="{BB962C8B-B14F-4D97-AF65-F5344CB8AC3E}">
        <p14:creationId xmlns:p14="http://schemas.microsoft.com/office/powerpoint/2010/main" val="2844590398"/>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accent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accent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t="15788" b="8425"/>
          <a:stretch/>
        </p:blipFill>
        <p:spPr>
          <a:xfrm>
            <a:off x="0" y="-47135"/>
            <a:ext cx="12192000" cy="6909849"/>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72584" y="5254897"/>
            <a:ext cx="4449712" cy="1755503"/>
          </a:xfrm>
          <a:prstGeom prst="rect">
            <a:avLst/>
          </a:prstGeom>
        </p:spPr>
      </p:pic>
    </p:spTree>
    <p:extLst>
      <p:ext uri="{BB962C8B-B14F-4D97-AF65-F5344CB8AC3E}">
        <p14:creationId xmlns:p14="http://schemas.microsoft.com/office/powerpoint/2010/main" val="646287615"/>
      </p:ext>
    </p:extLst>
  </p:cSld>
  <p:clrMap bg1="lt1" tx1="dk1" bg2="lt2" tx2="dk2" accent1="accent1" accent2="accent2" accent3="accent3" accent4="accent4" accent5="accent5" accent6="accent6" hlink="hlink" folHlink="folHlink"/>
  <p:sldLayoutIdLst>
    <p:sldLayoutId id="214748372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ortal.taulia.com/login" TargetMode="External"/><Relationship Id="rId2" Type="http://schemas.openxmlformats.org/officeDocument/2006/relationships/hyperlink" Target="http://supplier.taulia.com/customers/milliken/" TargetMode="External"/><Relationship Id="rId1" Type="http://schemas.openxmlformats.org/officeDocument/2006/relationships/slideLayout" Target="../slideLayouts/slideLayout4.xml"/><Relationship Id="rId5" Type="http://schemas.openxmlformats.org/officeDocument/2006/relationships/hyperlink" Target="http://support.taulia.com/forums" TargetMode="External"/><Relationship Id="rId4" Type="http://schemas.openxmlformats.org/officeDocument/2006/relationships/hyperlink" Target="mailto:support@taulia.com"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david.heichemer@milliken.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upplier.taulia.com/customers/milliken/"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upport.taulia.com/hom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upplier.taulia.com/einvoicing" TargetMode="External"/><Relationship Id="rId2" Type="http://schemas.openxmlformats.org/officeDocument/2006/relationships/hyperlink" Target="http://www.screencast.com/users/TauliaWebinars/folders/Taulia%20Videos/media/472f5a45-4581-4398-ad59-36962532c3d2" TargetMode="External"/><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February 2015</a:t>
            </a:r>
            <a:endParaRPr lang="en-US" dirty="0"/>
          </a:p>
        </p:txBody>
      </p:sp>
      <p:sp>
        <p:nvSpPr>
          <p:cNvPr id="4" name="Title 3"/>
          <p:cNvSpPr>
            <a:spLocks noGrp="1"/>
          </p:cNvSpPr>
          <p:nvPr>
            <p:ph type="title"/>
          </p:nvPr>
        </p:nvSpPr>
        <p:spPr/>
        <p:txBody>
          <a:bodyPr/>
          <a:lstStyle/>
          <a:p>
            <a:r>
              <a:rPr lang="en-US" dirty="0" smtClean="0"/>
              <a:t>Milliken </a:t>
            </a:r>
            <a:r>
              <a:rPr lang="en-US" dirty="0" err="1" smtClean="0"/>
              <a:t>Taulia</a:t>
            </a:r>
            <a:r>
              <a:rPr lang="en-US" dirty="0" smtClean="0"/>
              <a:t> Portal Overview for Suppliers</a:t>
            </a:r>
            <a:endParaRPr lang="en-US" dirty="0"/>
          </a:p>
        </p:txBody>
      </p:sp>
    </p:spTree>
    <p:extLst>
      <p:ext uri="{BB962C8B-B14F-4D97-AF65-F5344CB8AC3E}">
        <p14:creationId xmlns:p14="http://schemas.microsoft.com/office/powerpoint/2010/main" val="3387037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Information</a:t>
            </a:r>
            <a:endParaRPr lang="en-US" dirty="0"/>
          </a:p>
        </p:txBody>
      </p:sp>
      <p:sp>
        <p:nvSpPr>
          <p:cNvPr id="3" name="Content Placeholder 2"/>
          <p:cNvSpPr>
            <a:spLocks noGrp="1"/>
          </p:cNvSpPr>
          <p:nvPr>
            <p:ph idx="1"/>
          </p:nvPr>
        </p:nvSpPr>
        <p:spPr>
          <a:xfrm>
            <a:off x="329066" y="1101583"/>
            <a:ext cx="11720366" cy="5012708"/>
          </a:xfrm>
        </p:spPr>
        <p:txBody>
          <a:bodyPr/>
          <a:lstStyle/>
          <a:p>
            <a:r>
              <a:rPr lang="en-US" dirty="0" smtClean="0"/>
              <a:t>Overview of Portal: </a:t>
            </a:r>
            <a:r>
              <a:rPr lang="en-US" dirty="0" smtClean="0">
                <a:hlinkClick r:id="rId2"/>
              </a:rPr>
              <a:t>http://supplier.taulia.com/customers/milliken/</a:t>
            </a:r>
            <a:endParaRPr lang="en-US" dirty="0" smtClean="0"/>
          </a:p>
          <a:p>
            <a:r>
              <a:rPr lang="en-US" dirty="0" smtClean="0"/>
              <a:t>Link to </a:t>
            </a:r>
            <a:r>
              <a:rPr lang="en-US" dirty="0" err="1" smtClean="0"/>
              <a:t>Taulia</a:t>
            </a:r>
            <a:r>
              <a:rPr lang="en-US" dirty="0" smtClean="0"/>
              <a:t> Buyer Portal: </a:t>
            </a:r>
            <a:r>
              <a:rPr lang="en-US" dirty="0" smtClean="0">
                <a:hlinkClick r:id="rId3"/>
              </a:rPr>
              <a:t>https://portal.taulia.com/login</a:t>
            </a:r>
            <a:endParaRPr lang="en-US" dirty="0" smtClean="0"/>
          </a:p>
          <a:p>
            <a:pPr marL="0" indent="0">
              <a:buNone/>
            </a:pPr>
            <a:r>
              <a:rPr lang="en-US" dirty="0"/>
              <a:t>	</a:t>
            </a:r>
            <a:r>
              <a:rPr lang="en-US" sz="1500" dirty="0" smtClean="0"/>
              <a:t>Login: Your credentials.</a:t>
            </a:r>
            <a:endParaRPr lang="en-US" sz="1000" dirty="0" smtClean="0"/>
          </a:p>
          <a:p>
            <a:r>
              <a:rPr lang="en-US" dirty="0" err="1" smtClean="0"/>
              <a:t>Taulia</a:t>
            </a:r>
            <a:r>
              <a:rPr lang="en-US" dirty="0" smtClean="0"/>
              <a:t> Help Contact Information</a:t>
            </a:r>
          </a:p>
          <a:p>
            <a:pPr marL="0" indent="0">
              <a:buNone/>
            </a:pPr>
            <a:r>
              <a:rPr lang="en-US" dirty="0"/>
              <a:t>	</a:t>
            </a:r>
            <a:r>
              <a:rPr lang="en-US" sz="1500" dirty="0"/>
              <a:t> </a:t>
            </a:r>
            <a:r>
              <a:rPr lang="en-US" sz="1500" dirty="0" smtClean="0"/>
              <a:t>US/Canada</a:t>
            </a:r>
            <a:r>
              <a:rPr lang="en-US" sz="1500" dirty="0"/>
              <a:t>: </a:t>
            </a:r>
            <a:r>
              <a:rPr lang="en-US" sz="1500" dirty="0" smtClean="0"/>
              <a:t>1-866-913-8409</a:t>
            </a:r>
          </a:p>
          <a:p>
            <a:pPr marL="0" indent="0">
              <a:buNone/>
            </a:pPr>
            <a:r>
              <a:rPr lang="en-US" sz="1500" dirty="0"/>
              <a:t>	 E-mail: </a:t>
            </a:r>
            <a:r>
              <a:rPr lang="en-US" sz="1500" dirty="0" smtClean="0">
                <a:hlinkClick r:id="rId4"/>
              </a:rPr>
              <a:t>support@taulia.com</a:t>
            </a:r>
            <a:endParaRPr lang="en-US" sz="1000" dirty="0" smtClean="0"/>
          </a:p>
          <a:p>
            <a:r>
              <a:rPr lang="en-US" dirty="0" smtClean="0"/>
              <a:t>Taulia Help Section (“Knowledge </a:t>
            </a:r>
            <a:r>
              <a:rPr lang="en-US" dirty="0"/>
              <a:t>Database”): </a:t>
            </a:r>
            <a:r>
              <a:rPr lang="en-US" dirty="0">
                <a:hlinkClick r:id="rId5"/>
              </a:rPr>
              <a:t>http://</a:t>
            </a:r>
            <a:r>
              <a:rPr lang="en-US" dirty="0" smtClean="0">
                <a:hlinkClick r:id="rId5"/>
              </a:rPr>
              <a:t>support.taulia.com/forums</a:t>
            </a:r>
            <a:endParaRPr lang="en-US" dirty="0"/>
          </a:p>
          <a:p>
            <a:pPr marL="0" indent="0">
              <a:buNone/>
            </a:pPr>
            <a:endParaRPr lang="en-US" sz="1500" dirty="0"/>
          </a:p>
        </p:txBody>
      </p:sp>
    </p:spTree>
    <p:extLst>
      <p:ext uri="{BB962C8B-B14F-4D97-AF65-F5344CB8AC3E}">
        <p14:creationId xmlns:p14="http://schemas.microsoft.com/office/powerpoint/2010/main" val="1103613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329066" y="1101583"/>
            <a:ext cx="11720366" cy="5012708"/>
          </a:xfrm>
        </p:spPr>
        <p:txBody>
          <a:bodyPr/>
          <a:lstStyle/>
          <a:p>
            <a:pPr marL="0" indent="0">
              <a:buNone/>
            </a:pPr>
            <a:r>
              <a:rPr lang="en-US" dirty="0" smtClean="0"/>
              <a:t>Milliken Contacts for Taulia</a:t>
            </a:r>
          </a:p>
          <a:p>
            <a:pPr lvl="1">
              <a:buFont typeface="Wingdings" panose="05000000000000000000" pitchFamily="2" charset="2"/>
              <a:buChar char="Ø"/>
            </a:pPr>
            <a:r>
              <a:rPr lang="en-US" dirty="0" smtClean="0"/>
              <a:t>Project Manager: David Heichemer (</a:t>
            </a:r>
            <a:r>
              <a:rPr lang="en-US" dirty="0" smtClean="0">
                <a:hlinkClick r:id="rId2"/>
              </a:rPr>
              <a:t>david.heichemer@milliken.com</a:t>
            </a:r>
            <a:r>
              <a:rPr lang="en-US" dirty="0" smtClean="0"/>
              <a:t>) </a:t>
            </a:r>
          </a:p>
          <a:p>
            <a:pPr lvl="1">
              <a:buFont typeface="Wingdings" panose="05000000000000000000" pitchFamily="2" charset="2"/>
              <a:buChar char="Ø"/>
            </a:pPr>
            <a:r>
              <a:rPr lang="en-US" dirty="0"/>
              <a:t>System/Programming/IT: Brian </a:t>
            </a:r>
            <a:r>
              <a:rPr lang="en-US" dirty="0" smtClean="0"/>
              <a:t>McGrath</a:t>
            </a:r>
            <a:endParaRPr lang="en-US" dirty="0"/>
          </a:p>
          <a:p>
            <a:pPr lvl="1">
              <a:buFont typeface="Wingdings" panose="05000000000000000000" pitchFamily="2" charset="2"/>
              <a:buChar char="Ø"/>
            </a:pPr>
            <a:r>
              <a:rPr lang="en-US" dirty="0" smtClean="0"/>
              <a:t>Invoice &amp; Payment Inquiries via Message Board: Donna Haynes &amp; Gina Boyd</a:t>
            </a:r>
          </a:p>
          <a:p>
            <a:pPr lvl="1">
              <a:buFont typeface="Wingdings" panose="05000000000000000000" pitchFamily="2" charset="2"/>
              <a:buChar char="Ø"/>
            </a:pPr>
            <a:r>
              <a:rPr lang="en-US" dirty="0" smtClean="0"/>
              <a:t>PO Inquiries via message board: Milliken Sourcing Administrators </a:t>
            </a:r>
          </a:p>
        </p:txBody>
      </p:sp>
    </p:spTree>
    <p:extLst>
      <p:ext uri="{BB962C8B-B14F-4D97-AF65-F5344CB8AC3E}">
        <p14:creationId xmlns:p14="http://schemas.microsoft.com/office/powerpoint/2010/main" val="48605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smtClean="0"/>
              <a:t>Overview: The </a:t>
            </a:r>
            <a:r>
              <a:rPr lang="en-US" sz="2500" i="1" dirty="0" smtClean="0"/>
              <a:t>New</a:t>
            </a:r>
            <a:r>
              <a:rPr lang="en-US" sz="2500" dirty="0" smtClean="0"/>
              <a:t> Milliken Supplier Portal - Taulia</a:t>
            </a:r>
            <a:endParaRPr lang="en-US" sz="2500" dirty="0"/>
          </a:p>
        </p:txBody>
      </p:sp>
      <p:sp>
        <p:nvSpPr>
          <p:cNvPr id="3" name="Content Placeholder 2"/>
          <p:cNvSpPr>
            <a:spLocks noGrp="1"/>
          </p:cNvSpPr>
          <p:nvPr>
            <p:ph idx="1"/>
          </p:nvPr>
        </p:nvSpPr>
        <p:spPr>
          <a:xfrm>
            <a:off x="715433" y="953036"/>
            <a:ext cx="4693694" cy="4250028"/>
          </a:xfrm>
        </p:spPr>
        <p:txBody>
          <a:bodyPr/>
          <a:lstStyle/>
          <a:p>
            <a:pPr marL="0" indent="0">
              <a:buNone/>
            </a:pPr>
            <a:r>
              <a:rPr lang="en-US" u="sng" dirty="0" smtClean="0"/>
              <a:t>Benefits to the Supplier</a:t>
            </a:r>
          </a:p>
          <a:p>
            <a:r>
              <a:rPr lang="en-US" dirty="0" smtClean="0"/>
              <a:t>Invoice status</a:t>
            </a:r>
          </a:p>
          <a:p>
            <a:r>
              <a:rPr lang="en-US" dirty="0" smtClean="0"/>
              <a:t>Payment details</a:t>
            </a:r>
          </a:p>
          <a:p>
            <a:r>
              <a:rPr lang="en-US" dirty="0" smtClean="0"/>
              <a:t>PO visibility</a:t>
            </a:r>
          </a:p>
          <a:p>
            <a:r>
              <a:rPr lang="en-US" dirty="0" smtClean="0"/>
              <a:t>Invoice creation and submission</a:t>
            </a:r>
          </a:p>
          <a:p>
            <a:r>
              <a:rPr lang="en-US" dirty="0" smtClean="0"/>
              <a:t>Vendor Master Updates</a:t>
            </a:r>
          </a:p>
          <a:p>
            <a:r>
              <a:rPr lang="en-US" dirty="0" smtClean="0"/>
              <a:t>Messaging features</a:t>
            </a:r>
          </a:p>
          <a:p>
            <a:r>
              <a:rPr lang="en-US" dirty="0" smtClean="0"/>
              <a:t>Opportunity to accelerate payments</a:t>
            </a:r>
          </a:p>
          <a:p>
            <a:pPr marL="0" indent="0">
              <a:buNone/>
            </a:pPr>
            <a:r>
              <a:rPr lang="en-US" dirty="0" smtClean="0"/>
              <a:t>= </a:t>
            </a:r>
            <a:r>
              <a:rPr lang="en-US" b="1" u="sng" dirty="0" smtClean="0"/>
              <a:t>FREE </a:t>
            </a:r>
            <a:r>
              <a:rPr lang="en-US" b="1" dirty="0" smtClean="0"/>
              <a:t>to Supplier</a:t>
            </a:r>
            <a:endParaRPr lang="en-US" dirty="0" smtClean="0"/>
          </a:p>
          <a:p>
            <a:pPr marL="0" indent="0">
              <a:buNone/>
            </a:pPr>
            <a:endParaRPr lang="en-US" dirty="0"/>
          </a:p>
          <a:p>
            <a:pPr marL="0" indent="0">
              <a:buNone/>
            </a:pPr>
            <a:endParaRPr lang="en-US" dirty="0"/>
          </a:p>
        </p:txBody>
      </p:sp>
      <p:sp>
        <p:nvSpPr>
          <p:cNvPr id="4" name="TextBox 3"/>
          <p:cNvSpPr txBox="1"/>
          <p:nvPr/>
        </p:nvSpPr>
        <p:spPr>
          <a:xfrm>
            <a:off x="585989" y="5203064"/>
            <a:ext cx="9646275" cy="892552"/>
          </a:xfrm>
          <a:prstGeom prst="rect">
            <a:avLst/>
          </a:prstGeom>
          <a:noFill/>
        </p:spPr>
        <p:txBody>
          <a:bodyPr wrap="square" rtlCol="0">
            <a:spAutoFit/>
          </a:bodyPr>
          <a:lstStyle/>
          <a:p>
            <a:r>
              <a:rPr lang="en-US" b="1" dirty="0" smtClean="0">
                <a:solidFill>
                  <a:schemeClr val="bg1">
                    <a:lumMod val="50000"/>
                  </a:schemeClr>
                </a:solidFill>
              </a:rPr>
              <a:t>Replaces </a:t>
            </a:r>
            <a:r>
              <a:rPr lang="en-US" b="1" dirty="0">
                <a:solidFill>
                  <a:schemeClr val="bg1">
                    <a:lumMod val="50000"/>
                  </a:schemeClr>
                </a:solidFill>
              </a:rPr>
              <a:t>old vendor portal – “Milliken Connect</a:t>
            </a:r>
            <a:r>
              <a:rPr lang="en-US" b="1" dirty="0" smtClean="0">
                <a:solidFill>
                  <a:schemeClr val="bg1">
                    <a:lumMod val="50000"/>
                  </a:schemeClr>
                </a:solidFill>
              </a:rPr>
              <a:t>”</a:t>
            </a:r>
          </a:p>
          <a:p>
            <a:pPr marL="285750" indent="-285750">
              <a:buFont typeface="Wingdings" panose="05000000000000000000" pitchFamily="2" charset="2"/>
              <a:buChar char="Ø"/>
            </a:pPr>
            <a:r>
              <a:rPr lang="en-US" sz="1600" dirty="0" smtClean="0"/>
              <a:t>Overview </a:t>
            </a:r>
            <a:r>
              <a:rPr lang="en-US" sz="1600" dirty="0"/>
              <a:t>of portal: </a:t>
            </a:r>
            <a:r>
              <a:rPr lang="en-US" sz="1600" dirty="0">
                <a:hlinkClick r:id="rId3"/>
              </a:rPr>
              <a:t>http://</a:t>
            </a:r>
            <a:r>
              <a:rPr lang="en-US" sz="1600" dirty="0" smtClean="0">
                <a:hlinkClick r:id="rId3"/>
              </a:rPr>
              <a:t>supplier.taulia.com/customers/milliken/</a:t>
            </a:r>
            <a:endParaRPr lang="en-US" sz="1600" dirty="0" smtClean="0"/>
          </a:p>
          <a:p>
            <a:pPr marL="285750" indent="-285750">
              <a:buFont typeface="Wingdings" panose="05000000000000000000" pitchFamily="2" charset="2"/>
              <a:buChar char="Ø"/>
            </a:pPr>
            <a:r>
              <a:rPr lang="en-US" sz="1600" dirty="0" smtClean="0"/>
              <a:t>Taulia </a:t>
            </a:r>
            <a:r>
              <a:rPr lang="en-US" sz="1600" dirty="0"/>
              <a:t>Knowledge Database (FAQ’s, instructions, etc.): </a:t>
            </a:r>
            <a:r>
              <a:rPr lang="en-US" sz="1600" dirty="0">
                <a:hlinkClick r:id="rId4"/>
              </a:rPr>
              <a:t>http://</a:t>
            </a:r>
            <a:r>
              <a:rPr lang="en-US" sz="1600" dirty="0" smtClean="0">
                <a:hlinkClick r:id="rId4"/>
              </a:rPr>
              <a:t>support.taulia.com/home</a:t>
            </a:r>
            <a:r>
              <a:rPr lang="en-US" dirty="0" smtClean="0"/>
              <a:t> </a:t>
            </a:r>
            <a:endParaRPr lang="en-US" dirty="0"/>
          </a:p>
        </p:txBody>
      </p:sp>
      <p:sp>
        <p:nvSpPr>
          <p:cNvPr id="5" name="Content Placeholder 2"/>
          <p:cNvSpPr txBox="1">
            <a:spLocks/>
          </p:cNvSpPr>
          <p:nvPr/>
        </p:nvSpPr>
        <p:spPr>
          <a:xfrm>
            <a:off x="5723168" y="953036"/>
            <a:ext cx="4966297" cy="4250028"/>
          </a:xfrm>
          <a:prstGeom prst="rect">
            <a:avLst/>
          </a:prstGeom>
        </p:spPr>
        <p:txBody>
          <a:bodyPr/>
          <a:lstStyle>
            <a:lvl1pPr marL="174625" indent="-174625" algn="l" rtl="0" eaLnBrk="1" fontAlgn="base" hangingPunct="1">
              <a:spcBef>
                <a:spcPts val="1200"/>
              </a:spcBef>
              <a:spcAft>
                <a:spcPct val="0"/>
              </a:spcAft>
              <a:buClr>
                <a:schemeClr val="tx2"/>
              </a:buClr>
              <a:buFont typeface="Arial" charset="0"/>
              <a:buChar char="•"/>
              <a:defRPr lang="en-US" sz="2000" kern="1200" dirty="0" smtClean="0">
                <a:solidFill>
                  <a:schemeClr val="tx1"/>
                </a:solidFill>
                <a:latin typeface="+mn-lt"/>
                <a:ea typeface="ＭＳ Ｐゴシック" pitchFamily="-110" charset="-128"/>
                <a:cs typeface="+mn-cs"/>
              </a:defRPr>
            </a:lvl1pPr>
            <a:lvl2pPr marL="398463" indent="-223838" algn="l" rtl="0" eaLnBrk="1" fontAlgn="base" hangingPunct="1">
              <a:spcBef>
                <a:spcPct val="20000"/>
              </a:spcBef>
              <a:spcAft>
                <a:spcPct val="0"/>
              </a:spcAft>
              <a:buClr>
                <a:schemeClr val="tx2"/>
              </a:buClr>
              <a:buSzPct val="90000"/>
              <a:buFont typeface="Wingdings" pitchFamily="-110" charset="2"/>
              <a:buChar char="§"/>
              <a:defRPr lang="en-US" sz="2000" kern="1200" dirty="0" smtClean="0">
                <a:solidFill>
                  <a:schemeClr val="tx1"/>
                </a:solidFill>
                <a:latin typeface="+mn-lt"/>
                <a:ea typeface="ＭＳ Ｐゴシック" pitchFamily="-110" charset="-128"/>
                <a:cs typeface="+mn-cs"/>
              </a:defRPr>
            </a:lvl2pPr>
            <a:lvl3pPr marL="631825" indent="-231775" algn="l" rtl="0" eaLnBrk="1" fontAlgn="base" hangingPunct="1">
              <a:spcBef>
                <a:spcPct val="20000"/>
              </a:spcBef>
              <a:spcAft>
                <a:spcPct val="0"/>
              </a:spcAft>
              <a:buClr>
                <a:schemeClr val="tx2"/>
              </a:buClr>
              <a:buFont typeface="Arial" charset="0"/>
              <a:buChar char="–"/>
              <a:defRPr lang="en-US" kern="1200" dirty="0" smtClean="0">
                <a:solidFill>
                  <a:schemeClr val="tx1"/>
                </a:solidFill>
                <a:latin typeface="+mn-lt"/>
                <a:ea typeface="ＭＳ Ｐゴシック" pitchFamily="-110" charset="-128"/>
                <a:cs typeface="+mn-cs"/>
              </a:defRPr>
            </a:lvl3pPr>
            <a:lvl4pPr marL="855663" indent="-223838" algn="l" rtl="0" eaLnBrk="1" fontAlgn="base" hangingPunct="1">
              <a:spcBef>
                <a:spcPct val="20000"/>
              </a:spcBef>
              <a:spcAft>
                <a:spcPct val="0"/>
              </a:spcAft>
              <a:buClr>
                <a:schemeClr val="tx2"/>
              </a:buClr>
              <a:buFont typeface="Arial" charset="0"/>
              <a:buChar char="&gt;"/>
              <a:defRPr lang="en-US" sz="1600" kern="1200" dirty="0" smtClean="0">
                <a:solidFill>
                  <a:srgbClr val="666666"/>
                </a:solidFill>
                <a:latin typeface="+mn-lt"/>
                <a:ea typeface="ＭＳ Ｐゴシック" pitchFamily="-110" charset="-128"/>
                <a:cs typeface="+mn-cs"/>
              </a:defRPr>
            </a:lvl4pPr>
            <a:lvl5pPr marL="1030288" indent="-174625" algn="l" rtl="0" eaLnBrk="1" fontAlgn="base" hangingPunct="1">
              <a:spcBef>
                <a:spcPct val="20000"/>
              </a:spcBef>
              <a:spcAft>
                <a:spcPct val="0"/>
              </a:spcAft>
              <a:buClr>
                <a:schemeClr val="tx2"/>
              </a:buClr>
              <a:buFont typeface="Arial" charset="0"/>
              <a:buChar char="»"/>
              <a:defRPr lang="en-US" sz="1600" kern="1200" dirty="0">
                <a:solidFill>
                  <a:srgbClr val="666666"/>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dirty="0" smtClean="0"/>
          </a:p>
          <a:p>
            <a:pPr marL="0" indent="0">
              <a:buFont typeface="Arial" charset="0"/>
              <a:buNone/>
            </a:pPr>
            <a:endParaRPr lang="en-US" dirty="0"/>
          </a:p>
        </p:txBody>
      </p:sp>
      <p:pic>
        <p:nvPicPr>
          <p:cNvPr id="6" name="Picture 5"/>
          <p:cNvPicPr>
            <a:picLocks noChangeAspect="1"/>
          </p:cNvPicPr>
          <p:nvPr/>
        </p:nvPicPr>
        <p:blipFill>
          <a:blip r:embed="rId5"/>
          <a:stretch>
            <a:fillRect/>
          </a:stretch>
        </p:blipFill>
        <p:spPr>
          <a:xfrm>
            <a:off x="9676845" y="953036"/>
            <a:ext cx="2136486" cy="943524"/>
          </a:xfrm>
          <a:prstGeom prst="rect">
            <a:avLst/>
          </a:prstGeom>
        </p:spPr>
      </p:pic>
    </p:spTree>
    <p:extLst>
      <p:ext uri="{BB962C8B-B14F-4D97-AF65-F5344CB8AC3E}">
        <p14:creationId xmlns:p14="http://schemas.microsoft.com/office/powerpoint/2010/main" val="3371053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309871" y="824248"/>
            <a:ext cx="5769736" cy="5573377"/>
          </a:xfrm>
          <a:prstGeom prst="rect">
            <a:avLst/>
          </a:prstGeom>
        </p:spPr>
      </p:pic>
      <p:sp>
        <p:nvSpPr>
          <p:cNvPr id="4" name="Slide Number Placeholder 3"/>
          <p:cNvSpPr>
            <a:spLocks noGrp="1"/>
          </p:cNvSpPr>
          <p:nvPr>
            <p:ph type="sldNum" sz="quarter" idx="4"/>
          </p:nvPr>
        </p:nvSpPr>
        <p:spPr/>
        <p:txBody>
          <a:bodyPr/>
          <a:lstStyle/>
          <a:p>
            <a:pPr algn="r"/>
            <a:fld id="{10B66254-DCCD-4EA2-9D20-94A107404490}" type="slidenum">
              <a:rPr lang="en-US" smtClean="0">
                <a:solidFill>
                  <a:schemeClr val="tx2"/>
                </a:solidFill>
              </a:rPr>
              <a:t>3</a:t>
            </a:fld>
            <a:endParaRPr lang="en-US" dirty="0">
              <a:solidFill>
                <a:schemeClr val="tx2"/>
              </a:solidFill>
            </a:endParaRPr>
          </a:p>
        </p:txBody>
      </p:sp>
      <p:sp>
        <p:nvSpPr>
          <p:cNvPr id="5" name="Title 4"/>
          <p:cNvSpPr>
            <a:spLocks noGrp="1"/>
          </p:cNvSpPr>
          <p:nvPr>
            <p:ph type="title"/>
          </p:nvPr>
        </p:nvSpPr>
        <p:spPr/>
        <p:txBody>
          <a:bodyPr/>
          <a:lstStyle/>
          <a:p>
            <a:r>
              <a:rPr lang="en-US" dirty="0" err="1" smtClean="0"/>
              <a:t>Taulia</a:t>
            </a:r>
            <a:r>
              <a:rPr lang="en-US" dirty="0" smtClean="0"/>
              <a:t> Users</a:t>
            </a:r>
            <a:endParaRPr lang="en-US" dirty="0"/>
          </a:p>
        </p:txBody>
      </p:sp>
    </p:spTree>
    <p:extLst>
      <p:ext uri="{BB962C8B-B14F-4D97-AF65-F5344CB8AC3E}">
        <p14:creationId xmlns:p14="http://schemas.microsoft.com/office/powerpoint/2010/main" val="3724293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032370" y="840138"/>
            <a:ext cx="5893565" cy="5900387"/>
          </a:xfrm>
          <a:prstGeom prst="rect">
            <a:avLst/>
          </a:prstGeom>
        </p:spPr>
      </p:pic>
      <p:sp>
        <p:nvSpPr>
          <p:cNvPr id="4" name="Slide Number Placeholder 3"/>
          <p:cNvSpPr>
            <a:spLocks noGrp="1"/>
          </p:cNvSpPr>
          <p:nvPr>
            <p:ph type="sldNum" sz="quarter" idx="4"/>
          </p:nvPr>
        </p:nvSpPr>
        <p:spPr/>
        <p:txBody>
          <a:bodyPr/>
          <a:lstStyle/>
          <a:p>
            <a:pPr algn="r"/>
            <a:fld id="{10B66254-DCCD-4EA2-9D20-94A107404490}" type="slidenum">
              <a:rPr lang="en-US" smtClean="0">
                <a:solidFill>
                  <a:schemeClr val="tx2"/>
                </a:solidFill>
              </a:rPr>
              <a:t>4</a:t>
            </a:fld>
            <a:endParaRPr lang="en-US" dirty="0">
              <a:solidFill>
                <a:schemeClr val="tx2"/>
              </a:solidFill>
            </a:endParaRPr>
          </a:p>
        </p:txBody>
      </p:sp>
      <p:sp>
        <p:nvSpPr>
          <p:cNvPr id="5" name="Title 4"/>
          <p:cNvSpPr>
            <a:spLocks noGrp="1"/>
          </p:cNvSpPr>
          <p:nvPr>
            <p:ph type="title"/>
          </p:nvPr>
        </p:nvSpPr>
        <p:spPr/>
        <p:txBody>
          <a:bodyPr/>
          <a:lstStyle/>
          <a:p>
            <a:r>
              <a:rPr lang="en-US" dirty="0" smtClean="0"/>
              <a:t>Use of the </a:t>
            </a:r>
            <a:r>
              <a:rPr lang="en-US" dirty="0" err="1" smtClean="0"/>
              <a:t>Taulia</a:t>
            </a:r>
            <a:r>
              <a:rPr lang="en-US" dirty="0" smtClean="0"/>
              <a:t> Portal</a:t>
            </a:r>
            <a:endParaRPr lang="en-US" dirty="0"/>
          </a:p>
        </p:txBody>
      </p:sp>
    </p:spTree>
    <p:extLst>
      <p:ext uri="{BB962C8B-B14F-4D97-AF65-F5344CB8AC3E}">
        <p14:creationId xmlns:p14="http://schemas.microsoft.com/office/powerpoint/2010/main" val="3848610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23" y="138247"/>
            <a:ext cx="8270893" cy="554038"/>
          </a:xfrm>
        </p:spPr>
        <p:txBody>
          <a:bodyPr/>
          <a:lstStyle/>
          <a:p>
            <a:r>
              <a:rPr lang="en-US" dirty="0" smtClean="0"/>
              <a:t>E-Invoicing through Taulia</a:t>
            </a:r>
            <a:endParaRPr lang="en-US" dirty="0"/>
          </a:p>
        </p:txBody>
      </p:sp>
      <p:sp>
        <p:nvSpPr>
          <p:cNvPr id="3" name="Content Placeholder 2"/>
          <p:cNvSpPr>
            <a:spLocks noGrp="1"/>
          </p:cNvSpPr>
          <p:nvPr>
            <p:ph idx="1"/>
          </p:nvPr>
        </p:nvSpPr>
        <p:spPr>
          <a:xfrm>
            <a:off x="290269" y="982434"/>
            <a:ext cx="11303000" cy="5012708"/>
          </a:xfrm>
        </p:spPr>
        <p:txBody>
          <a:bodyPr/>
          <a:lstStyle/>
          <a:p>
            <a:pPr marL="0" indent="0">
              <a:buNone/>
            </a:pPr>
            <a:r>
              <a:rPr lang="en-US" b="1" dirty="0" smtClean="0">
                <a:solidFill>
                  <a:srgbClr val="FF0000"/>
                </a:solidFill>
              </a:rPr>
              <a:t>We encourage our suppliers to use the Taulia portal for submitting invoices</a:t>
            </a:r>
          </a:p>
          <a:p>
            <a:pPr marL="0" indent="0">
              <a:buNone/>
            </a:pPr>
            <a:r>
              <a:rPr lang="en-US" sz="1700" dirty="0" smtClean="0"/>
              <a:t>E-mail = </a:t>
            </a:r>
            <a:r>
              <a:rPr lang="en-US" sz="1400" dirty="0"/>
              <a:t>STRONG encouragement to use </a:t>
            </a:r>
            <a:r>
              <a:rPr lang="en-US" sz="1400" dirty="0" smtClean="0"/>
              <a:t>Milliken’s </a:t>
            </a:r>
            <a:r>
              <a:rPr lang="en-US" sz="1400" dirty="0" err="1" smtClean="0"/>
              <a:t>Taulia</a:t>
            </a:r>
            <a:r>
              <a:rPr lang="en-US" sz="1400" dirty="0" smtClean="0"/>
              <a:t> Portal</a:t>
            </a:r>
            <a:endParaRPr lang="en-US" sz="1400" dirty="0"/>
          </a:p>
          <a:p>
            <a:pPr marL="0" indent="0">
              <a:buNone/>
            </a:pPr>
            <a:r>
              <a:rPr lang="en-US" sz="1700" dirty="0" smtClean="0"/>
              <a:t>Paper = </a:t>
            </a:r>
            <a:r>
              <a:rPr lang="en-US" sz="1400" dirty="0"/>
              <a:t>STRONG encouragement to use </a:t>
            </a:r>
            <a:r>
              <a:rPr lang="en-US" sz="1400" dirty="0" smtClean="0"/>
              <a:t>Milliken’s </a:t>
            </a:r>
            <a:r>
              <a:rPr lang="en-US" sz="1400" dirty="0" err="1" smtClean="0"/>
              <a:t>Taulia</a:t>
            </a:r>
            <a:r>
              <a:rPr lang="en-US" sz="1400" dirty="0" smtClean="0"/>
              <a:t> Portal</a:t>
            </a:r>
            <a:endParaRPr lang="en-US" sz="1400" dirty="0"/>
          </a:p>
          <a:p>
            <a:pPr marL="0" indent="0">
              <a:buNone/>
            </a:pPr>
            <a:r>
              <a:rPr lang="en-US" sz="1700" dirty="0" smtClean="0"/>
              <a:t>EDI = </a:t>
            </a:r>
            <a:r>
              <a:rPr lang="en-US" sz="1400" dirty="0"/>
              <a:t>It depends (</a:t>
            </a:r>
            <a:r>
              <a:rPr lang="en-US" sz="1400" dirty="0" err="1"/>
              <a:t>Tradeweb</a:t>
            </a:r>
            <a:r>
              <a:rPr lang="en-US" sz="1400" dirty="0"/>
              <a:t> &amp; Harbinger = Yes</a:t>
            </a:r>
            <a:r>
              <a:rPr lang="en-US" sz="1400" dirty="0" smtClean="0"/>
              <a:t>)</a:t>
            </a:r>
          </a:p>
          <a:p>
            <a:pPr marL="0" indent="0">
              <a:buNone/>
            </a:pPr>
            <a:r>
              <a:rPr lang="en-US" sz="1700" dirty="0" smtClean="0"/>
              <a:t>ERS = </a:t>
            </a:r>
            <a:r>
              <a:rPr lang="en-US" sz="1400" dirty="0"/>
              <a:t>No</a:t>
            </a:r>
            <a:r>
              <a:rPr lang="en-US" sz="1400" dirty="0" smtClean="0"/>
              <a:t>.</a:t>
            </a:r>
          </a:p>
          <a:p>
            <a:pPr marL="0" indent="0">
              <a:buNone/>
            </a:pPr>
            <a:endParaRPr lang="en-US" sz="600" dirty="0" smtClean="0"/>
          </a:p>
          <a:p>
            <a:pPr marL="0" indent="0">
              <a:buNone/>
            </a:pPr>
            <a:r>
              <a:rPr lang="en-US" sz="1800" b="1" dirty="0" smtClean="0">
                <a:solidFill>
                  <a:srgbClr val="FF0000"/>
                </a:solidFill>
              </a:rPr>
              <a:t>Taulia e-invoicing options and directions:</a:t>
            </a:r>
            <a:endParaRPr lang="en-US" sz="1800" b="1" dirty="0">
              <a:solidFill>
                <a:srgbClr val="FF0000"/>
              </a:solidFill>
            </a:endParaRPr>
          </a:p>
          <a:p>
            <a:pPr marL="0" lvl="0" indent="0">
              <a:buNone/>
            </a:pPr>
            <a:r>
              <a:rPr lang="en-US" sz="1700" dirty="0" smtClean="0"/>
              <a:t>E-Flip (“PO Flip”) = </a:t>
            </a:r>
            <a:r>
              <a:rPr lang="en-US" sz="1400" dirty="0"/>
              <a:t>a simple process allowing you to convert PO’s into invoices. </a:t>
            </a:r>
            <a:r>
              <a:rPr lang="en-US" sz="1400" dirty="0" smtClean="0"/>
              <a:t>Click </a:t>
            </a:r>
            <a:r>
              <a:rPr lang="en-US" sz="1400" b="1" u="sng" dirty="0" smtClean="0">
                <a:hlinkClick r:id="rId2"/>
              </a:rPr>
              <a:t>here</a:t>
            </a:r>
            <a:r>
              <a:rPr lang="en-US" sz="1400" dirty="0" smtClean="0"/>
              <a:t> </a:t>
            </a:r>
            <a:r>
              <a:rPr lang="en-US" sz="1400" dirty="0"/>
              <a:t>for a video guide to this process. Additional instructions are found in the help section of the portal.</a:t>
            </a:r>
          </a:p>
          <a:p>
            <a:pPr marL="0" indent="0">
              <a:buNone/>
            </a:pPr>
            <a:r>
              <a:rPr lang="en-US" sz="1700" dirty="0" smtClean="0"/>
              <a:t>E-File = </a:t>
            </a:r>
            <a:r>
              <a:rPr lang="en-US" sz="1400" dirty="0"/>
              <a:t>process enabling you to submit and create multiple invoices at once through an upload of data files.  Generally, this is for suppliers submitting over 300 invoices annually. To initiate setup, please complete the form </a:t>
            </a:r>
            <a:r>
              <a:rPr lang="en-US" sz="1400" b="1" u="sng" dirty="0">
                <a:hlinkClick r:id="rId3"/>
              </a:rPr>
              <a:t>here</a:t>
            </a:r>
            <a:r>
              <a:rPr lang="en-US" sz="1400" dirty="0"/>
              <a:t>. </a:t>
            </a:r>
            <a:endParaRPr lang="en-US" sz="1000" dirty="0" smtClean="0"/>
          </a:p>
          <a:p>
            <a:pPr marL="0" indent="0">
              <a:buNone/>
            </a:pPr>
            <a:endParaRPr lang="en-US" sz="500" b="1" i="1" dirty="0" smtClean="0"/>
          </a:p>
          <a:p>
            <a:pPr marL="0" indent="0">
              <a:buNone/>
            </a:pPr>
            <a:r>
              <a:rPr lang="en-US" sz="1800" b="1" i="1" dirty="0" err="1" smtClean="0"/>
              <a:t>Taulia</a:t>
            </a:r>
            <a:r>
              <a:rPr lang="en-US" sz="1800" b="1" i="1" dirty="0" smtClean="0"/>
              <a:t> E-Invoice Information Link</a:t>
            </a:r>
            <a:r>
              <a:rPr lang="en-US" sz="1800" b="1" dirty="0" smtClean="0"/>
              <a:t>: </a:t>
            </a:r>
            <a:r>
              <a:rPr lang="en-US" sz="1700" dirty="0" smtClean="0">
                <a:hlinkClick r:id="rId3"/>
              </a:rPr>
              <a:t>http</a:t>
            </a:r>
            <a:r>
              <a:rPr lang="en-US" sz="1700" dirty="0">
                <a:hlinkClick r:id="rId3"/>
              </a:rPr>
              <a:t>://</a:t>
            </a:r>
            <a:r>
              <a:rPr lang="en-US" sz="1700" dirty="0" smtClean="0">
                <a:hlinkClick r:id="rId3"/>
              </a:rPr>
              <a:t>supplier.taulia.com/einvoicing</a:t>
            </a:r>
            <a:endParaRPr lang="en-US" sz="1700" dirty="0" smtClean="0"/>
          </a:p>
          <a:p>
            <a:pPr marL="0" indent="0">
              <a:buNone/>
            </a:pPr>
            <a:endParaRPr lang="en-US" sz="1600" dirty="0"/>
          </a:p>
          <a:p>
            <a:pPr marL="0" indent="0">
              <a:buNone/>
            </a:pPr>
            <a:endParaRPr lang="en-US" sz="1700" dirty="0"/>
          </a:p>
          <a:p>
            <a:pPr marL="0" indent="0">
              <a:buNone/>
            </a:pPr>
            <a:endParaRPr lang="en-US" sz="1700" b="1" dirty="0" smtClean="0"/>
          </a:p>
          <a:p>
            <a:pPr marL="0" indent="0">
              <a:buNone/>
            </a:pPr>
            <a:endParaRPr lang="en-US" sz="1700" b="1" dirty="0" smtClean="0"/>
          </a:p>
          <a:p>
            <a:pPr marL="0" lvl="0" indent="0">
              <a:buNone/>
            </a:pPr>
            <a:endParaRPr lang="en-US" sz="1300" dirty="0"/>
          </a:p>
        </p:txBody>
      </p:sp>
      <p:grpSp>
        <p:nvGrpSpPr>
          <p:cNvPr id="8" name="Group 7"/>
          <p:cNvGrpSpPr/>
          <p:nvPr/>
        </p:nvGrpSpPr>
        <p:grpSpPr>
          <a:xfrm>
            <a:off x="9200202" y="1133971"/>
            <a:ext cx="2658864" cy="2354817"/>
            <a:chOff x="9059524" y="993294"/>
            <a:chExt cx="2880113" cy="2700997"/>
          </a:xfrm>
        </p:grpSpPr>
        <p:pic>
          <p:nvPicPr>
            <p:cNvPr id="1028" name="Picture 4" descr="http://www.maran.com/dictionary/s/snail/ima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7437" y="1614453"/>
              <a:ext cx="2304285" cy="145867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9059524" y="993294"/>
              <a:ext cx="2880113" cy="2700997"/>
            </a:xfrm>
            <a:prstGeom prst="ellipse">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9791113" y="1153551"/>
              <a:ext cx="1589649" cy="2236763"/>
            </a:xfrm>
            <a:prstGeom prst="line">
              <a:avLst/>
            </a:prstGeom>
            <a:ln w="889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3485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716035" y="1047263"/>
            <a:ext cx="4684640" cy="5268336"/>
          </a:xfrm>
          <a:prstGeom prst="rect">
            <a:avLst/>
          </a:prstGeom>
        </p:spPr>
      </p:pic>
      <p:sp>
        <p:nvSpPr>
          <p:cNvPr id="4" name="Slide Number Placeholder 3"/>
          <p:cNvSpPr>
            <a:spLocks noGrp="1"/>
          </p:cNvSpPr>
          <p:nvPr>
            <p:ph type="sldNum" sz="quarter" idx="4"/>
          </p:nvPr>
        </p:nvSpPr>
        <p:spPr/>
        <p:txBody>
          <a:bodyPr/>
          <a:lstStyle/>
          <a:p>
            <a:pPr algn="r"/>
            <a:fld id="{10B66254-DCCD-4EA2-9D20-94A107404490}" type="slidenum">
              <a:rPr lang="en-US" smtClean="0">
                <a:solidFill>
                  <a:schemeClr val="tx2"/>
                </a:solidFill>
              </a:rPr>
              <a:t>6</a:t>
            </a:fld>
            <a:endParaRPr lang="en-US" dirty="0">
              <a:solidFill>
                <a:schemeClr val="tx2"/>
              </a:solidFill>
            </a:endParaRPr>
          </a:p>
        </p:txBody>
      </p:sp>
      <p:sp>
        <p:nvSpPr>
          <p:cNvPr id="5" name="Title 4"/>
          <p:cNvSpPr>
            <a:spLocks noGrp="1"/>
          </p:cNvSpPr>
          <p:nvPr>
            <p:ph type="title"/>
          </p:nvPr>
        </p:nvSpPr>
        <p:spPr/>
        <p:txBody>
          <a:bodyPr/>
          <a:lstStyle/>
          <a:p>
            <a:r>
              <a:rPr lang="en-US" dirty="0" smtClean="0"/>
              <a:t>Supplier View</a:t>
            </a:r>
            <a:endParaRPr lang="en-US" dirty="0"/>
          </a:p>
        </p:txBody>
      </p:sp>
      <p:pic>
        <p:nvPicPr>
          <p:cNvPr id="7" name="Picture 6"/>
          <p:cNvPicPr>
            <a:picLocks noChangeAspect="1"/>
          </p:cNvPicPr>
          <p:nvPr/>
        </p:nvPicPr>
        <p:blipFill>
          <a:blip r:embed="rId3"/>
          <a:stretch>
            <a:fillRect/>
          </a:stretch>
        </p:blipFill>
        <p:spPr>
          <a:xfrm>
            <a:off x="5619751" y="1047263"/>
            <a:ext cx="4795654" cy="5140484"/>
          </a:xfrm>
          <a:prstGeom prst="rect">
            <a:avLst/>
          </a:prstGeom>
        </p:spPr>
      </p:pic>
    </p:spTree>
    <p:extLst>
      <p:ext uri="{BB962C8B-B14F-4D97-AF65-F5344CB8AC3E}">
        <p14:creationId xmlns:p14="http://schemas.microsoft.com/office/powerpoint/2010/main" val="468200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lgn="r"/>
            <a:fld id="{10B66254-DCCD-4EA2-9D20-94A107404490}" type="slidenum">
              <a:rPr lang="en-US" smtClean="0">
                <a:solidFill>
                  <a:schemeClr val="tx2"/>
                </a:solidFill>
              </a:rPr>
              <a:t>7</a:t>
            </a:fld>
            <a:endParaRPr lang="en-US" dirty="0">
              <a:solidFill>
                <a:schemeClr val="tx2"/>
              </a:solidFill>
            </a:endParaRPr>
          </a:p>
        </p:txBody>
      </p:sp>
      <p:sp>
        <p:nvSpPr>
          <p:cNvPr id="5" name="Title 4"/>
          <p:cNvSpPr>
            <a:spLocks noGrp="1"/>
          </p:cNvSpPr>
          <p:nvPr>
            <p:ph type="title"/>
          </p:nvPr>
        </p:nvSpPr>
        <p:spPr/>
        <p:txBody>
          <a:bodyPr/>
          <a:lstStyle/>
          <a:p>
            <a:r>
              <a:rPr lang="en-US" dirty="0" smtClean="0"/>
              <a:t>Discounts </a:t>
            </a:r>
            <a:r>
              <a:rPr lang="en-US" dirty="0" smtClean="0"/>
              <a:t>2%10NET60, </a:t>
            </a:r>
            <a:r>
              <a:rPr lang="en-US" dirty="0" smtClean="0"/>
              <a:t>ASAP</a:t>
            </a:r>
            <a:endParaRPr lang="en-US" dirty="0"/>
          </a:p>
        </p:txBody>
      </p:sp>
      <p:sp>
        <p:nvSpPr>
          <p:cNvPr id="2" name="Rectangle 1"/>
          <p:cNvSpPr/>
          <p:nvPr/>
        </p:nvSpPr>
        <p:spPr>
          <a:xfrm>
            <a:off x="410705" y="4695541"/>
            <a:ext cx="10779071" cy="1354217"/>
          </a:xfrm>
          <a:prstGeom prst="rect">
            <a:avLst/>
          </a:prstGeom>
        </p:spPr>
        <p:txBody>
          <a:bodyPr wrap="square">
            <a:spAutoFit/>
          </a:bodyPr>
          <a:lstStyle/>
          <a:p>
            <a:r>
              <a:rPr lang="en-US" sz="1400" u="sng" dirty="0" smtClean="0"/>
              <a:t>2%10NET60, ASAP Example Notes:</a:t>
            </a:r>
            <a:endParaRPr lang="en-US" sz="1400" u="sng" dirty="0"/>
          </a:p>
          <a:p>
            <a:r>
              <a:rPr lang="en-US" sz="1200" dirty="0" smtClean="0"/>
              <a:t>ASAP Term: </a:t>
            </a:r>
          </a:p>
          <a:p>
            <a:r>
              <a:rPr lang="en-US" sz="1200" dirty="0"/>
              <a:t>	</a:t>
            </a:r>
            <a:r>
              <a:rPr lang="en-US" sz="1100" dirty="0" smtClean="0"/>
              <a:t>-Allows discount even after an invoice is approved after day 10</a:t>
            </a:r>
          </a:p>
          <a:p>
            <a:r>
              <a:rPr lang="en-US" sz="1100" dirty="0"/>
              <a:t>	</a:t>
            </a:r>
            <a:r>
              <a:rPr lang="en-US" sz="1100" dirty="0" smtClean="0"/>
              <a:t>-Invoices approved after day 10 follow sliding scale to 0% on day 60</a:t>
            </a:r>
          </a:p>
          <a:p>
            <a:r>
              <a:rPr lang="en-US" sz="1100" dirty="0"/>
              <a:t>	</a:t>
            </a:r>
            <a:r>
              <a:rPr lang="en-US" sz="1100" dirty="0" smtClean="0"/>
              <a:t>-Invoice paid at 2% discount on day 10 if approved days 1-10, thereafter paid on date approved at rate determined by sliding scale</a:t>
            </a:r>
            <a:endParaRPr lang="en-US" sz="1100" dirty="0"/>
          </a:p>
          <a:p>
            <a:r>
              <a:rPr lang="en-US" sz="1100" dirty="0" smtClean="0"/>
              <a:t>Payment: For most US payments, supplier will receive payment the day after a payment is approved in AP but any discount rate applied is based on day AP approves</a:t>
            </a:r>
          </a:p>
          <a:p>
            <a:r>
              <a:rPr lang="en-US" sz="1100" dirty="0" smtClean="0"/>
              <a:t>Discounts Over 2%: Milliken has not turned on this feature, will notify suppliers if change is made. </a:t>
            </a:r>
            <a:endParaRPr lang="en-US" sz="1100" dirty="0"/>
          </a:p>
        </p:txBody>
      </p:sp>
      <p:pic>
        <p:nvPicPr>
          <p:cNvPr id="9" name="Picture 8"/>
          <p:cNvPicPr>
            <a:picLocks noChangeAspect="1"/>
          </p:cNvPicPr>
          <p:nvPr/>
        </p:nvPicPr>
        <p:blipFill>
          <a:blip r:embed="rId2"/>
          <a:stretch>
            <a:fillRect/>
          </a:stretch>
        </p:blipFill>
        <p:spPr>
          <a:xfrm>
            <a:off x="3388658" y="1061855"/>
            <a:ext cx="5459507" cy="3474286"/>
          </a:xfrm>
          <a:prstGeom prst="rect">
            <a:avLst/>
          </a:prstGeom>
          <a:ln w="9525">
            <a:solidFill>
              <a:schemeClr val="tx1"/>
            </a:solidFill>
          </a:ln>
        </p:spPr>
      </p:pic>
    </p:spTree>
    <p:extLst>
      <p:ext uri="{BB962C8B-B14F-4D97-AF65-F5344CB8AC3E}">
        <p14:creationId xmlns:p14="http://schemas.microsoft.com/office/powerpoint/2010/main" val="2131094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23" y="138247"/>
            <a:ext cx="8270893" cy="554038"/>
          </a:xfrm>
        </p:spPr>
        <p:txBody>
          <a:bodyPr/>
          <a:lstStyle/>
          <a:p>
            <a:r>
              <a:rPr lang="en-US" dirty="0" smtClean="0"/>
              <a:t>“Did you check Taulia?”</a:t>
            </a:r>
            <a:endParaRPr lang="en-US" dirty="0"/>
          </a:p>
        </p:txBody>
      </p:sp>
      <p:sp>
        <p:nvSpPr>
          <p:cNvPr id="3" name="Content Placeholder 2"/>
          <p:cNvSpPr>
            <a:spLocks noGrp="1"/>
          </p:cNvSpPr>
          <p:nvPr>
            <p:ph idx="1"/>
          </p:nvPr>
        </p:nvSpPr>
        <p:spPr>
          <a:xfrm>
            <a:off x="4293249" y="1957422"/>
            <a:ext cx="7257245" cy="3039415"/>
          </a:xfrm>
        </p:spPr>
        <p:txBody>
          <a:bodyPr/>
          <a:lstStyle/>
          <a:p>
            <a:pPr marL="0" indent="0">
              <a:buNone/>
            </a:pPr>
            <a:r>
              <a:rPr lang="en-US" sz="1800" b="1" dirty="0">
                <a:solidFill>
                  <a:srgbClr val="FF0000"/>
                </a:solidFill>
              </a:rPr>
              <a:t>F</a:t>
            </a:r>
            <a:r>
              <a:rPr lang="en-US" sz="1800" b="1" dirty="0" smtClean="0">
                <a:solidFill>
                  <a:srgbClr val="FF0000"/>
                </a:solidFill>
              </a:rPr>
              <a:t>irst line of defense should always be the Taulia portal. There the supplier can find detailed views of:</a:t>
            </a:r>
          </a:p>
          <a:p>
            <a:pPr>
              <a:buFontTx/>
              <a:buChar char="-"/>
            </a:pPr>
            <a:r>
              <a:rPr lang="en-US" sz="1800" b="1" dirty="0" smtClean="0">
                <a:solidFill>
                  <a:srgbClr val="FF0000"/>
                </a:solidFill>
              </a:rPr>
              <a:t>Invoice statuses</a:t>
            </a:r>
          </a:p>
          <a:p>
            <a:pPr>
              <a:buFontTx/>
              <a:buChar char="-"/>
            </a:pPr>
            <a:r>
              <a:rPr lang="en-US" sz="1800" b="1" dirty="0" smtClean="0">
                <a:solidFill>
                  <a:srgbClr val="FF0000"/>
                </a:solidFill>
              </a:rPr>
              <a:t>Payment &amp; Remittance Info</a:t>
            </a:r>
          </a:p>
          <a:p>
            <a:pPr>
              <a:buFontTx/>
              <a:buChar char="-"/>
            </a:pPr>
            <a:r>
              <a:rPr lang="en-US" sz="1800" b="1" dirty="0" smtClean="0">
                <a:solidFill>
                  <a:srgbClr val="FF0000"/>
                </a:solidFill>
              </a:rPr>
              <a:t>PO Details</a:t>
            </a:r>
          </a:p>
          <a:p>
            <a:pPr>
              <a:buFontTx/>
              <a:buChar char="-"/>
            </a:pPr>
            <a:r>
              <a:rPr lang="en-US" sz="1800" b="1" dirty="0" smtClean="0">
                <a:solidFill>
                  <a:srgbClr val="FF0000"/>
                </a:solidFill>
              </a:rPr>
              <a:t>Create Invoices</a:t>
            </a:r>
          </a:p>
          <a:p>
            <a:pPr>
              <a:buFontTx/>
              <a:buChar char="-"/>
            </a:pPr>
            <a:r>
              <a:rPr lang="en-US" sz="1800" b="1" dirty="0" smtClean="0">
                <a:solidFill>
                  <a:srgbClr val="FF0000"/>
                </a:solidFill>
              </a:rPr>
              <a:t>Supplier Master Updates</a:t>
            </a:r>
          </a:p>
          <a:p>
            <a:pPr>
              <a:buFontTx/>
              <a:buChar char="-"/>
            </a:pPr>
            <a:r>
              <a:rPr lang="en-US" sz="1800" b="1" dirty="0" smtClean="0">
                <a:solidFill>
                  <a:srgbClr val="FF0000"/>
                </a:solidFill>
              </a:rPr>
              <a:t>Cash Planner</a:t>
            </a:r>
          </a:p>
          <a:p>
            <a:pPr>
              <a:buFontTx/>
              <a:buChar char="-"/>
            </a:pPr>
            <a:endParaRPr lang="en-US" sz="1800" b="1" dirty="0" smtClean="0">
              <a:solidFill>
                <a:srgbClr val="FF0000"/>
              </a:solidFill>
            </a:endParaRPr>
          </a:p>
          <a:p>
            <a:pPr marL="0" indent="0">
              <a:buNone/>
            </a:pPr>
            <a:endParaRPr lang="en-US" sz="1800" b="1" dirty="0" smtClean="0">
              <a:solidFill>
                <a:srgbClr val="FF0000"/>
              </a:solidFill>
            </a:endParaRPr>
          </a:p>
        </p:txBody>
      </p:sp>
      <p:pic>
        <p:nvPicPr>
          <p:cNvPr id="1030" name="Picture 6" descr="http://isolatecyclist.bostonbiker.org/files/2012/03/stop_fig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23" y="1262129"/>
            <a:ext cx="3061318" cy="443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43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923" y="138247"/>
            <a:ext cx="8270893" cy="554038"/>
          </a:xfrm>
        </p:spPr>
        <p:txBody>
          <a:bodyPr/>
          <a:lstStyle/>
          <a:p>
            <a:r>
              <a:rPr lang="en-US" dirty="0" smtClean="0"/>
              <a:t>Enrollment</a:t>
            </a:r>
            <a:endParaRPr lang="en-US" dirty="0"/>
          </a:p>
        </p:txBody>
      </p:sp>
      <p:sp>
        <p:nvSpPr>
          <p:cNvPr id="3" name="Content Placeholder 2"/>
          <p:cNvSpPr>
            <a:spLocks noGrp="1"/>
          </p:cNvSpPr>
          <p:nvPr>
            <p:ph idx="1"/>
          </p:nvPr>
        </p:nvSpPr>
        <p:spPr>
          <a:xfrm>
            <a:off x="238915" y="882641"/>
            <a:ext cx="11303000" cy="2433996"/>
          </a:xfrm>
        </p:spPr>
        <p:txBody>
          <a:bodyPr/>
          <a:lstStyle/>
          <a:p>
            <a:pPr marL="0" indent="0">
              <a:buNone/>
            </a:pPr>
            <a:r>
              <a:rPr lang="en-US" sz="1800" u="sng" dirty="0" smtClean="0"/>
              <a:t>Who</a:t>
            </a:r>
            <a:r>
              <a:rPr lang="en-US" sz="1800" dirty="0" smtClean="0"/>
              <a:t>: All suppliers</a:t>
            </a:r>
          </a:p>
          <a:p>
            <a:pPr marL="0" indent="0">
              <a:buNone/>
            </a:pPr>
            <a:r>
              <a:rPr lang="en-US" sz="1800" u="sng" dirty="0" smtClean="0"/>
              <a:t>What is needed</a:t>
            </a:r>
            <a:r>
              <a:rPr lang="en-US" sz="1800" dirty="0" smtClean="0"/>
              <a:t>: 1) A/R e-mail address</a:t>
            </a:r>
          </a:p>
          <a:p>
            <a:pPr marL="0" indent="0">
              <a:buNone/>
            </a:pPr>
            <a:r>
              <a:rPr lang="en-US" sz="1800" u="sng" dirty="0" smtClean="0"/>
              <a:t>How</a:t>
            </a:r>
            <a:r>
              <a:rPr lang="en-US" sz="1800" dirty="0" smtClean="0"/>
              <a:t>: Enter A/R email address in Request for New Supplier form</a:t>
            </a:r>
          </a:p>
          <a:p>
            <a:pPr marL="0" indent="0">
              <a:buNone/>
            </a:pPr>
            <a:endParaRPr lang="en-US" sz="1400" dirty="0" smtClean="0"/>
          </a:p>
          <a:p>
            <a:pPr marL="0" indent="0">
              <a:buNone/>
            </a:pPr>
            <a:endParaRPr lang="en-US" sz="1800" dirty="0" smtClean="0"/>
          </a:p>
          <a:p>
            <a:pPr marL="0" indent="0">
              <a:buNone/>
            </a:pPr>
            <a:endParaRPr lang="en-US" sz="1800" dirty="0" smtClean="0"/>
          </a:p>
        </p:txBody>
      </p:sp>
      <p:pic>
        <p:nvPicPr>
          <p:cNvPr id="4098" name="Picture 2" descr="http://www.clipartbest.com/cliparts/ncB/Mn6/ncBMn67cA.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4304" y="993969"/>
            <a:ext cx="1854557" cy="1521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69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ustom Design">
  <a:themeElements>
    <a:clrScheme name="Custom 1">
      <a:dk1>
        <a:sysClr val="windowText" lastClr="000000"/>
      </a:dk1>
      <a:lt1>
        <a:sysClr val="window" lastClr="FFFFFF"/>
      </a:lt1>
      <a:dk2>
        <a:srgbClr val="00378C"/>
      </a:dk2>
      <a:lt2>
        <a:srgbClr val="FFFFFF"/>
      </a:lt2>
      <a:accent1>
        <a:srgbClr val="00ABD4"/>
      </a:accent1>
      <a:accent2>
        <a:srgbClr val="00378C"/>
      </a:accent2>
      <a:accent3>
        <a:srgbClr val="D4D4D4"/>
      </a:accent3>
      <a:accent4>
        <a:srgbClr val="98999B"/>
      </a:accent4>
      <a:accent5>
        <a:srgbClr val="666666"/>
      </a:accent5>
      <a:accent6>
        <a:srgbClr val="B4BD33"/>
      </a:accent6>
      <a:hlink>
        <a:srgbClr val="0000FF"/>
      </a:hlink>
      <a:folHlink>
        <a:srgbClr val="99003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CD6173F6-726A-4C9B-B430-070F6D36D94D}"/>
    </a:ext>
  </a:extLst>
</a:theme>
</file>

<file path=ppt/theme/theme10.xml><?xml version="1.0" encoding="utf-8"?>
<a:theme xmlns:a="http://schemas.openxmlformats.org/drawingml/2006/main" name="7_Custom Design">
  <a:themeElements>
    <a:clrScheme name="Milliken Green">
      <a:dk1>
        <a:sysClr val="windowText" lastClr="000000"/>
      </a:dk1>
      <a:lt1>
        <a:sysClr val="window" lastClr="FFFFFF"/>
      </a:lt1>
      <a:dk2>
        <a:srgbClr val="69913B"/>
      </a:dk2>
      <a:lt2>
        <a:srgbClr val="FFFFFF"/>
      </a:lt2>
      <a:accent1>
        <a:srgbClr val="B4BD33"/>
      </a:accent1>
      <a:accent2>
        <a:srgbClr val="69913B"/>
      </a:accent2>
      <a:accent3>
        <a:srgbClr val="D4D4D4"/>
      </a:accent3>
      <a:accent4>
        <a:srgbClr val="98999B"/>
      </a:accent4>
      <a:accent5>
        <a:srgbClr val="666666"/>
      </a:accent5>
      <a:accent6>
        <a:srgbClr val="B4BD33"/>
      </a:accent6>
      <a:hlink>
        <a:srgbClr val="69913B"/>
      </a:hlink>
      <a:folHlink>
        <a:srgbClr val="69913B"/>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B25B33BB-5EE8-465F-8C6F-58966B67F41B}"/>
    </a:ext>
  </a:extLst>
</a:theme>
</file>

<file path=ppt/theme/theme11.xml><?xml version="1.0" encoding="utf-8"?>
<a:theme xmlns:a="http://schemas.openxmlformats.org/drawingml/2006/main" name="8_Custom Design">
  <a:themeElements>
    <a:clrScheme name="Milliken Green">
      <a:dk1>
        <a:sysClr val="windowText" lastClr="000000"/>
      </a:dk1>
      <a:lt1>
        <a:sysClr val="window" lastClr="FFFFFF"/>
      </a:lt1>
      <a:dk2>
        <a:srgbClr val="69913B"/>
      </a:dk2>
      <a:lt2>
        <a:srgbClr val="FFFFFF"/>
      </a:lt2>
      <a:accent1>
        <a:srgbClr val="B4BD33"/>
      </a:accent1>
      <a:accent2>
        <a:srgbClr val="69913B"/>
      </a:accent2>
      <a:accent3>
        <a:srgbClr val="D4D4D4"/>
      </a:accent3>
      <a:accent4>
        <a:srgbClr val="98999B"/>
      </a:accent4>
      <a:accent5>
        <a:srgbClr val="666666"/>
      </a:accent5>
      <a:accent6>
        <a:srgbClr val="B4BD33"/>
      </a:accent6>
      <a:hlink>
        <a:srgbClr val="69913B"/>
      </a:hlink>
      <a:folHlink>
        <a:srgbClr val="69913B"/>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31223D95-2105-4707-A397-A807E0F97E5C}"/>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Custom 1">
      <a:dk1>
        <a:sysClr val="windowText" lastClr="000000"/>
      </a:dk1>
      <a:lt1>
        <a:sysClr val="window" lastClr="FFFFFF"/>
      </a:lt1>
      <a:dk2>
        <a:srgbClr val="00378C"/>
      </a:dk2>
      <a:lt2>
        <a:srgbClr val="FFFFFF"/>
      </a:lt2>
      <a:accent1>
        <a:srgbClr val="00ABD4"/>
      </a:accent1>
      <a:accent2>
        <a:srgbClr val="00378C"/>
      </a:accent2>
      <a:accent3>
        <a:srgbClr val="D4D4D4"/>
      </a:accent3>
      <a:accent4>
        <a:srgbClr val="98999B"/>
      </a:accent4>
      <a:accent5>
        <a:srgbClr val="666666"/>
      </a:accent5>
      <a:accent6>
        <a:srgbClr val="B4BD33"/>
      </a:accent6>
      <a:hlink>
        <a:srgbClr val="0000FF"/>
      </a:hlink>
      <a:folHlink>
        <a:srgbClr val="99003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A444E7B2-C187-42DB-A3BF-E9DBC9303AC2}"/>
    </a:ext>
  </a:extLst>
</a:theme>
</file>

<file path=ppt/theme/theme3.xml><?xml version="1.0" encoding="utf-8"?>
<a:theme xmlns:a="http://schemas.openxmlformats.org/drawingml/2006/main" name="3_Custom Design">
  <a:themeElements>
    <a:clrScheme name="Custom 1">
      <a:dk1>
        <a:sysClr val="windowText" lastClr="000000"/>
      </a:dk1>
      <a:lt1>
        <a:sysClr val="window" lastClr="FFFFFF"/>
      </a:lt1>
      <a:dk2>
        <a:srgbClr val="00378C"/>
      </a:dk2>
      <a:lt2>
        <a:srgbClr val="FFFFFF"/>
      </a:lt2>
      <a:accent1>
        <a:srgbClr val="00ABD4"/>
      </a:accent1>
      <a:accent2>
        <a:srgbClr val="00378C"/>
      </a:accent2>
      <a:accent3>
        <a:srgbClr val="D4D4D4"/>
      </a:accent3>
      <a:accent4>
        <a:srgbClr val="98999B"/>
      </a:accent4>
      <a:accent5>
        <a:srgbClr val="666666"/>
      </a:accent5>
      <a:accent6>
        <a:srgbClr val="B4BD33"/>
      </a:accent6>
      <a:hlink>
        <a:srgbClr val="0000FF"/>
      </a:hlink>
      <a:folHlink>
        <a:srgbClr val="99003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D57EEDC5-B07E-4DC1-9955-8B60C5668A42}"/>
    </a:ext>
  </a:extLst>
</a:theme>
</file>

<file path=ppt/theme/theme4.xml><?xml version="1.0" encoding="utf-8"?>
<a:theme xmlns:a="http://schemas.openxmlformats.org/drawingml/2006/main" name="MIL_PPT_Tmplt_noLogo_blackcopy">
  <a:themeElements>
    <a:clrScheme name="Custom 1">
      <a:dk1>
        <a:sysClr val="windowText" lastClr="000000"/>
      </a:dk1>
      <a:lt1>
        <a:sysClr val="window" lastClr="FFFFFF"/>
      </a:lt1>
      <a:dk2>
        <a:srgbClr val="00378C"/>
      </a:dk2>
      <a:lt2>
        <a:srgbClr val="FFFFFF"/>
      </a:lt2>
      <a:accent1>
        <a:srgbClr val="00ABD4"/>
      </a:accent1>
      <a:accent2>
        <a:srgbClr val="00378C"/>
      </a:accent2>
      <a:accent3>
        <a:srgbClr val="D4D4D4"/>
      </a:accent3>
      <a:accent4>
        <a:srgbClr val="98999B"/>
      </a:accent4>
      <a:accent5>
        <a:srgbClr val="666666"/>
      </a:accent5>
      <a:accent6>
        <a:srgbClr val="B4BD33"/>
      </a:accent6>
      <a:hlink>
        <a:srgbClr val="0000FF"/>
      </a:hlink>
      <a:folHlink>
        <a:srgbClr val="99003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330BA9BA-CF8F-4F47-BE4B-BB94B909E660}"/>
    </a:ext>
  </a:extLst>
</a:theme>
</file>

<file path=ppt/theme/theme5.xml><?xml version="1.0" encoding="utf-8"?>
<a:theme xmlns:a="http://schemas.openxmlformats.org/drawingml/2006/main" name="1_Custom Design">
  <a:themeElements>
    <a:clrScheme name="Custom 1">
      <a:dk1>
        <a:sysClr val="windowText" lastClr="000000"/>
      </a:dk1>
      <a:lt1>
        <a:sysClr val="window" lastClr="FFFFFF"/>
      </a:lt1>
      <a:dk2>
        <a:srgbClr val="00378C"/>
      </a:dk2>
      <a:lt2>
        <a:srgbClr val="FFFFFF"/>
      </a:lt2>
      <a:accent1>
        <a:srgbClr val="00ABD4"/>
      </a:accent1>
      <a:accent2>
        <a:srgbClr val="00378C"/>
      </a:accent2>
      <a:accent3>
        <a:srgbClr val="D4D4D4"/>
      </a:accent3>
      <a:accent4>
        <a:srgbClr val="98999B"/>
      </a:accent4>
      <a:accent5>
        <a:srgbClr val="666666"/>
      </a:accent5>
      <a:accent6>
        <a:srgbClr val="B4BD33"/>
      </a:accent6>
      <a:hlink>
        <a:srgbClr val="0000FF"/>
      </a:hlink>
      <a:folHlink>
        <a:srgbClr val="99003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72967DD9-F0DA-46BE-BE50-9B901E19FF03}"/>
    </a:ext>
  </a:extLst>
</a:theme>
</file>

<file path=ppt/theme/theme6.xml><?xml version="1.0" encoding="utf-8"?>
<a:theme xmlns:a="http://schemas.openxmlformats.org/drawingml/2006/main" name="4_Custom Design">
  <a:themeElements>
    <a:clrScheme name="Milliken Full Color">
      <a:dk1>
        <a:sysClr val="windowText" lastClr="000000"/>
      </a:dk1>
      <a:lt1>
        <a:sysClr val="window" lastClr="FFFFFF"/>
      </a:lt1>
      <a:dk2>
        <a:srgbClr val="00378C"/>
      </a:dk2>
      <a:lt2>
        <a:srgbClr val="D4D4D4"/>
      </a:lt2>
      <a:accent1>
        <a:srgbClr val="D92732"/>
      </a:accent1>
      <a:accent2>
        <a:srgbClr val="E78222"/>
      </a:accent2>
      <a:accent3>
        <a:srgbClr val="FCD60C"/>
      </a:accent3>
      <a:accent4>
        <a:srgbClr val="B4BD33"/>
      </a:accent4>
      <a:accent5>
        <a:srgbClr val="00ABD4"/>
      </a:accent5>
      <a:accent6>
        <a:srgbClr val="AA3762"/>
      </a:accent6>
      <a:hlink>
        <a:srgbClr val="00ABD4"/>
      </a:hlink>
      <a:folHlink>
        <a:srgbClr val="AA376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6C54B011-DD9C-4473-A3BA-89315991C19A}"/>
    </a:ext>
  </a:extLst>
</a:theme>
</file>

<file path=ppt/theme/theme7.xml><?xml version="1.0" encoding="utf-8"?>
<a:theme xmlns:a="http://schemas.openxmlformats.org/drawingml/2006/main" name="5_Custom Design">
  <a:themeElements>
    <a:clrScheme name="Milliken Full Color">
      <a:dk1>
        <a:sysClr val="windowText" lastClr="000000"/>
      </a:dk1>
      <a:lt1>
        <a:sysClr val="window" lastClr="FFFFFF"/>
      </a:lt1>
      <a:dk2>
        <a:srgbClr val="00378C"/>
      </a:dk2>
      <a:lt2>
        <a:srgbClr val="D4D4D4"/>
      </a:lt2>
      <a:accent1>
        <a:srgbClr val="D92732"/>
      </a:accent1>
      <a:accent2>
        <a:srgbClr val="E78222"/>
      </a:accent2>
      <a:accent3>
        <a:srgbClr val="FCD60C"/>
      </a:accent3>
      <a:accent4>
        <a:srgbClr val="B4BD33"/>
      </a:accent4>
      <a:accent5>
        <a:srgbClr val="00ABD4"/>
      </a:accent5>
      <a:accent6>
        <a:srgbClr val="AA3762"/>
      </a:accent6>
      <a:hlink>
        <a:srgbClr val="00ABD4"/>
      </a:hlink>
      <a:folHlink>
        <a:srgbClr val="AA376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938FF608-C612-4044-BA38-7C022AD0DF4D}"/>
    </a:ext>
  </a:extLst>
</a:theme>
</file>

<file path=ppt/theme/theme8.xml><?xml version="1.0" encoding="utf-8"?>
<a:theme xmlns:a="http://schemas.openxmlformats.org/drawingml/2006/main" name="9_Custom Design">
  <a:themeElements>
    <a:clrScheme name="Milliken Custom">
      <a:dk1>
        <a:sysClr val="windowText" lastClr="000000"/>
      </a:dk1>
      <a:lt1>
        <a:sysClr val="window" lastClr="FFFFFF"/>
      </a:lt1>
      <a:dk2>
        <a:srgbClr val="00378C"/>
      </a:dk2>
      <a:lt2>
        <a:srgbClr val="FFFFFF"/>
      </a:lt2>
      <a:accent1>
        <a:srgbClr val="00ABD4"/>
      </a:accent1>
      <a:accent2>
        <a:srgbClr val="00378C"/>
      </a:accent2>
      <a:accent3>
        <a:srgbClr val="D4D4D4"/>
      </a:accent3>
      <a:accent4>
        <a:srgbClr val="98999B"/>
      </a:accent4>
      <a:accent5>
        <a:srgbClr val="666666"/>
      </a:accent5>
      <a:accent6>
        <a:srgbClr val="B4BD33"/>
      </a:accent6>
      <a:hlink>
        <a:srgbClr val="0000FF"/>
      </a:hlink>
      <a:folHlink>
        <a:srgbClr val="99003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D9ECE2EA-5065-479D-A738-9420CB21DC37}"/>
    </a:ext>
  </a:extLst>
</a:theme>
</file>

<file path=ppt/theme/theme9.xml><?xml version="1.0" encoding="utf-8"?>
<a:theme xmlns:a="http://schemas.openxmlformats.org/drawingml/2006/main" name="6_Custom Design">
  <a:themeElements>
    <a:clrScheme name="Milliken Green">
      <a:dk1>
        <a:sysClr val="windowText" lastClr="000000"/>
      </a:dk1>
      <a:lt1>
        <a:sysClr val="window" lastClr="FFFFFF"/>
      </a:lt1>
      <a:dk2>
        <a:srgbClr val="69913B"/>
      </a:dk2>
      <a:lt2>
        <a:srgbClr val="FFFFFF"/>
      </a:lt2>
      <a:accent1>
        <a:srgbClr val="B4BD33"/>
      </a:accent1>
      <a:accent2>
        <a:srgbClr val="69913B"/>
      </a:accent2>
      <a:accent3>
        <a:srgbClr val="D4D4D4"/>
      </a:accent3>
      <a:accent4>
        <a:srgbClr val="98999B"/>
      </a:accent4>
      <a:accent5>
        <a:srgbClr val="666666"/>
      </a:accent5>
      <a:accent6>
        <a:srgbClr val="B4BD33"/>
      </a:accent6>
      <a:hlink>
        <a:srgbClr val="69913B"/>
      </a:hlink>
      <a:folHlink>
        <a:srgbClr val="69913B"/>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16x9.potx" id="{9C6BCBE7-49DB-4DBE-A3E1-D587EB03A684}" vid="{C4C6E5FE-E5C3-4505-A43D-07DBC007B4B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F0D1A3A49505449EAD4E57FCA556E3" ma:contentTypeVersion="0" ma:contentTypeDescription="Create a new document." ma:contentTypeScope="" ma:versionID="8a4a8c0487f7808e56d2d62bfc9f09cf">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0A4A0C-7409-4897-97B9-71CA695F3529}">
  <ds:schemaRefs>
    <ds:schemaRef ds:uri="http://schemas.microsoft.com/sharepoint/v3/contenttype/forms"/>
  </ds:schemaRefs>
</ds:datastoreItem>
</file>

<file path=customXml/itemProps2.xml><?xml version="1.0" encoding="utf-8"?>
<ds:datastoreItem xmlns:ds="http://schemas.openxmlformats.org/officeDocument/2006/customXml" ds:itemID="{B17A299D-B4E9-43B7-8F7D-15960B26ECED}">
  <ds:schemaRefs>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elements/1.1/"/>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F121666-20F6-4A3F-8EF5-68A176ABDA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blank16x9 (2)</Template>
  <TotalTime>1511</TotalTime>
  <Words>370</Words>
  <Application>Microsoft Office PowerPoint</Application>
  <PresentationFormat>Widescreen</PresentationFormat>
  <Paragraphs>73</Paragraphs>
  <Slides>11</Slides>
  <Notes>1</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11</vt:i4>
      </vt:variant>
    </vt:vector>
  </HeadingPairs>
  <TitlesOfParts>
    <vt:vector size="27" baseType="lpstr">
      <vt:lpstr>ＭＳ Ｐゴシック</vt:lpstr>
      <vt:lpstr>Arial</vt:lpstr>
      <vt:lpstr>Calibri</vt:lpstr>
      <vt:lpstr>Trebuchet MS</vt:lpstr>
      <vt:lpstr>Wingdings</vt:lpstr>
      <vt:lpstr>2_Custom Design</vt:lpstr>
      <vt:lpstr>Blank</vt:lpstr>
      <vt:lpstr>3_Custom Design</vt:lpstr>
      <vt:lpstr>MIL_PPT_Tmplt_noLogo_blackcopy</vt:lpstr>
      <vt:lpstr>1_Custom Design</vt:lpstr>
      <vt:lpstr>4_Custom Design</vt:lpstr>
      <vt:lpstr>5_Custom Design</vt:lpstr>
      <vt:lpstr>9_Custom Design</vt:lpstr>
      <vt:lpstr>6_Custom Design</vt:lpstr>
      <vt:lpstr>7_Custom Design</vt:lpstr>
      <vt:lpstr>8_Custom Design</vt:lpstr>
      <vt:lpstr>Milliken Taulia Portal Overview for Suppliers</vt:lpstr>
      <vt:lpstr>Overview: The New Milliken Supplier Portal - Taulia</vt:lpstr>
      <vt:lpstr>Taulia Users</vt:lpstr>
      <vt:lpstr>Use of the Taulia Portal</vt:lpstr>
      <vt:lpstr>E-Invoicing through Taulia</vt:lpstr>
      <vt:lpstr>Supplier View</vt:lpstr>
      <vt:lpstr>Discounts 2%10NET60, ASAP</vt:lpstr>
      <vt:lpstr>“Did you check Taulia?”</vt:lpstr>
      <vt:lpstr>Enrollment</vt:lpstr>
      <vt:lpstr>General Information</vt:lpstr>
      <vt:lpstr>Contact Information</vt:lpstr>
    </vt:vector>
  </TitlesOfParts>
  <Company>Milliken &amp;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Taulia Documentation - Sourcing Admins</dc:title>
  <dc:creator>Craig Goodman</dc:creator>
  <cp:lastModifiedBy>David Heichemer</cp:lastModifiedBy>
  <cp:revision>81</cp:revision>
  <dcterms:created xsi:type="dcterms:W3CDTF">2014-06-30T18:20:28Z</dcterms:created>
  <dcterms:modified xsi:type="dcterms:W3CDTF">2015-02-26T16:20:04Z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0x010100B4F0D1A3A49505449EAD4E57FCA556E3</vt:lpwstr>
  </property>
</Properties>
</file>